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6" r:id="rId1"/>
    <p:sldMasterId id="2147483848" r:id="rId2"/>
    <p:sldMasterId id="2147483896" r:id="rId3"/>
    <p:sldMasterId id="2147483913" r:id="rId4"/>
  </p:sldMasterIdLst>
  <p:notesMasterIdLst>
    <p:notesMasterId r:id="rId18"/>
  </p:notesMasterIdLst>
  <p:sldIdLst>
    <p:sldId id="256" r:id="rId5"/>
    <p:sldId id="261" r:id="rId6"/>
    <p:sldId id="258" r:id="rId7"/>
    <p:sldId id="277" r:id="rId8"/>
    <p:sldId id="259" r:id="rId9"/>
    <p:sldId id="278" r:id="rId10"/>
    <p:sldId id="264" r:id="rId11"/>
    <p:sldId id="260" r:id="rId12"/>
    <p:sldId id="262" r:id="rId13"/>
    <p:sldId id="263" r:id="rId14"/>
    <p:sldId id="257" r:id="rId15"/>
    <p:sldId id="279" r:id="rId16"/>
    <p:sldId id="27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B01513"/>
    <a:srgbClr val="8E0000"/>
    <a:srgbClr val="730306"/>
    <a:srgbClr val="AD1219"/>
    <a:srgbClr val="F2F2EF"/>
    <a:srgbClr val="FFCCFF"/>
    <a:srgbClr val="565656"/>
    <a:srgbClr val="49267C"/>
    <a:srgbClr val="7B49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6908" autoAdjust="0"/>
  </p:normalViewPr>
  <p:slideViewPr>
    <p:cSldViewPr snapToGrid="0">
      <p:cViewPr>
        <p:scale>
          <a:sx n="66" d="100"/>
          <a:sy n="66" d="100"/>
        </p:scale>
        <p:origin x="768" y="2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38B679-ED47-484B-BB18-5C37581F8B09}" type="datetimeFigureOut">
              <a:rPr lang="en-IN" smtClean="0"/>
              <a:t>16-03-2019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149DA2-79FF-4F27-856F-2FB91622B596}" type="slidenum">
              <a:rPr lang="en-IN" smtClean="0"/>
              <a:t>‹#›</a:t>
            </a:fld>
            <a:endParaRPr lang="en-IN"/>
          </a:p>
        </p:txBody>
      </p:sp>
    </p:spTree>
    <p:extLst>
      <p:ext uri="{BB962C8B-B14F-4D97-AF65-F5344CB8AC3E}">
        <p14:creationId xmlns:p14="http://schemas.microsoft.com/office/powerpoint/2010/main" val="3800580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149DA2-79FF-4F27-856F-2FB91622B596}" type="slidenum">
              <a:rPr lang="en-IN" smtClean="0"/>
              <a:t>1</a:t>
            </a:fld>
            <a:endParaRPr lang="en-IN"/>
          </a:p>
        </p:txBody>
      </p:sp>
    </p:spTree>
    <p:extLst>
      <p:ext uri="{BB962C8B-B14F-4D97-AF65-F5344CB8AC3E}">
        <p14:creationId xmlns:p14="http://schemas.microsoft.com/office/powerpoint/2010/main" val="127770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5149DA2-79FF-4F27-856F-2FB91622B596}" type="slidenum">
              <a:rPr lang="en-IN" smtClean="0"/>
              <a:t>3</a:t>
            </a:fld>
            <a:endParaRPr lang="en-IN"/>
          </a:p>
        </p:txBody>
      </p:sp>
    </p:spTree>
    <p:extLst>
      <p:ext uri="{BB962C8B-B14F-4D97-AF65-F5344CB8AC3E}">
        <p14:creationId xmlns:p14="http://schemas.microsoft.com/office/powerpoint/2010/main" val="3758436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5149DA2-79FF-4F27-856F-2FB91622B596}" type="slidenum">
              <a:rPr lang="en-IN" smtClean="0"/>
              <a:t>4</a:t>
            </a:fld>
            <a:endParaRPr lang="en-IN"/>
          </a:p>
        </p:txBody>
      </p:sp>
    </p:spTree>
    <p:extLst>
      <p:ext uri="{BB962C8B-B14F-4D97-AF65-F5344CB8AC3E}">
        <p14:creationId xmlns:p14="http://schemas.microsoft.com/office/powerpoint/2010/main" val="39923942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28A3FEE-C150-4BF6-B6F7-30690E7A468D}" type="slidenum">
              <a:rPr lang="en-IN" smtClean="0"/>
              <a:t>13</a:t>
            </a:fld>
            <a:endParaRPr lang="en-IN"/>
          </a:p>
        </p:txBody>
      </p:sp>
    </p:spTree>
    <p:extLst>
      <p:ext uri="{BB962C8B-B14F-4D97-AF65-F5344CB8AC3E}">
        <p14:creationId xmlns:p14="http://schemas.microsoft.com/office/powerpoint/2010/main" val="4144089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CAECA-7B5A-4BF2-A633-876A368B12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B05E26B-1076-471C-9F51-45856CB09D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507909B-B743-4020-B800-FB56F2B137CE}"/>
              </a:ext>
            </a:extLst>
          </p:cNvPr>
          <p:cNvSpPr>
            <a:spLocks noGrp="1"/>
          </p:cNvSpPr>
          <p:nvPr>
            <p:ph type="dt" sz="half" idx="10"/>
          </p:nvPr>
        </p:nvSpPr>
        <p:spPr/>
        <p:txBody>
          <a:bodyPr/>
          <a:lstStyle/>
          <a:p>
            <a:fld id="{13F69538-2392-41AC-9F8F-98C635D34A51}" type="datetimeFigureOut">
              <a:rPr lang="en-IN" smtClean="0"/>
              <a:t>16-03-2019</a:t>
            </a:fld>
            <a:endParaRPr lang="en-IN"/>
          </a:p>
        </p:txBody>
      </p:sp>
      <p:sp>
        <p:nvSpPr>
          <p:cNvPr id="5" name="Footer Placeholder 4">
            <a:extLst>
              <a:ext uri="{FF2B5EF4-FFF2-40B4-BE49-F238E27FC236}">
                <a16:creationId xmlns:a16="http://schemas.microsoft.com/office/drawing/2014/main" id="{07E64264-8A6D-4F74-80D5-3DD04E4D376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448DD77-CAC1-4642-90BB-E5355277A23F}"/>
              </a:ext>
            </a:extLst>
          </p:cNvPr>
          <p:cNvSpPr>
            <a:spLocks noGrp="1"/>
          </p:cNvSpPr>
          <p:nvPr>
            <p:ph type="sldNum" sz="quarter" idx="12"/>
          </p:nvPr>
        </p:nvSpPr>
        <p:spPr/>
        <p:txBody>
          <a:bodyPr/>
          <a:lstStyle/>
          <a:p>
            <a:fld id="{8D8E0AC9-DE90-4F8F-A13E-F16164CDE497}" type="slidenum">
              <a:rPr lang="en-IN" smtClean="0"/>
              <a:t>‹#›</a:t>
            </a:fld>
            <a:endParaRPr lang="en-IN"/>
          </a:p>
        </p:txBody>
      </p:sp>
    </p:spTree>
    <p:extLst>
      <p:ext uri="{BB962C8B-B14F-4D97-AF65-F5344CB8AC3E}">
        <p14:creationId xmlns:p14="http://schemas.microsoft.com/office/powerpoint/2010/main" val="4076424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E7F9B-A8CC-496C-8840-B1843733234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64BF24C-3E5E-49E7-AFFE-69F4EE4189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BCBAFA1-C2DA-4BF9-8566-0C8508EAF871}"/>
              </a:ext>
            </a:extLst>
          </p:cNvPr>
          <p:cNvSpPr>
            <a:spLocks noGrp="1"/>
          </p:cNvSpPr>
          <p:nvPr>
            <p:ph type="dt" sz="half" idx="10"/>
          </p:nvPr>
        </p:nvSpPr>
        <p:spPr/>
        <p:txBody>
          <a:bodyPr/>
          <a:lstStyle/>
          <a:p>
            <a:fld id="{13F69538-2392-41AC-9F8F-98C635D34A51}" type="datetimeFigureOut">
              <a:rPr lang="en-IN" smtClean="0"/>
              <a:t>16-03-2019</a:t>
            </a:fld>
            <a:endParaRPr lang="en-IN"/>
          </a:p>
        </p:txBody>
      </p:sp>
      <p:sp>
        <p:nvSpPr>
          <p:cNvPr id="5" name="Footer Placeholder 4">
            <a:extLst>
              <a:ext uri="{FF2B5EF4-FFF2-40B4-BE49-F238E27FC236}">
                <a16:creationId xmlns:a16="http://schemas.microsoft.com/office/drawing/2014/main" id="{98A319D6-94A3-4A95-8363-9860AE8E1F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3D53B29-CBBF-4D50-837D-8DF620C477DC}"/>
              </a:ext>
            </a:extLst>
          </p:cNvPr>
          <p:cNvSpPr>
            <a:spLocks noGrp="1"/>
          </p:cNvSpPr>
          <p:nvPr>
            <p:ph type="sldNum" sz="quarter" idx="12"/>
          </p:nvPr>
        </p:nvSpPr>
        <p:spPr/>
        <p:txBody>
          <a:bodyPr/>
          <a:lstStyle/>
          <a:p>
            <a:fld id="{8D8E0AC9-DE90-4F8F-A13E-F16164CDE497}" type="slidenum">
              <a:rPr lang="en-IN" smtClean="0"/>
              <a:t>‹#›</a:t>
            </a:fld>
            <a:endParaRPr lang="en-IN"/>
          </a:p>
        </p:txBody>
      </p:sp>
    </p:spTree>
    <p:extLst>
      <p:ext uri="{BB962C8B-B14F-4D97-AF65-F5344CB8AC3E}">
        <p14:creationId xmlns:p14="http://schemas.microsoft.com/office/powerpoint/2010/main" val="2616401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64D8C4-F368-4F08-9DFB-CE1B817F62C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ED8C3DC-AFE4-4F72-BC8E-0DB39D8E0E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C7C75AC-D362-4331-91BC-DDA14C9B360B}"/>
              </a:ext>
            </a:extLst>
          </p:cNvPr>
          <p:cNvSpPr>
            <a:spLocks noGrp="1"/>
          </p:cNvSpPr>
          <p:nvPr>
            <p:ph type="dt" sz="half" idx="10"/>
          </p:nvPr>
        </p:nvSpPr>
        <p:spPr/>
        <p:txBody>
          <a:bodyPr/>
          <a:lstStyle/>
          <a:p>
            <a:fld id="{13F69538-2392-41AC-9F8F-98C635D34A51}" type="datetimeFigureOut">
              <a:rPr lang="en-IN" smtClean="0"/>
              <a:t>16-03-2019</a:t>
            </a:fld>
            <a:endParaRPr lang="en-IN"/>
          </a:p>
        </p:txBody>
      </p:sp>
      <p:sp>
        <p:nvSpPr>
          <p:cNvPr id="5" name="Footer Placeholder 4">
            <a:extLst>
              <a:ext uri="{FF2B5EF4-FFF2-40B4-BE49-F238E27FC236}">
                <a16:creationId xmlns:a16="http://schemas.microsoft.com/office/drawing/2014/main" id="{3F251BF4-0234-492C-B1D9-5F0F10C71A4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933C980-8A4D-4CDE-8574-1F321908CC59}"/>
              </a:ext>
            </a:extLst>
          </p:cNvPr>
          <p:cNvSpPr>
            <a:spLocks noGrp="1"/>
          </p:cNvSpPr>
          <p:nvPr>
            <p:ph type="sldNum" sz="quarter" idx="12"/>
          </p:nvPr>
        </p:nvSpPr>
        <p:spPr/>
        <p:txBody>
          <a:bodyPr/>
          <a:lstStyle/>
          <a:p>
            <a:fld id="{8D8E0AC9-DE90-4F8F-A13E-F16164CDE497}" type="slidenum">
              <a:rPr lang="en-IN" smtClean="0"/>
              <a:t>‹#›</a:t>
            </a:fld>
            <a:endParaRPr lang="en-IN"/>
          </a:p>
        </p:txBody>
      </p:sp>
    </p:spTree>
    <p:extLst>
      <p:ext uri="{BB962C8B-B14F-4D97-AF65-F5344CB8AC3E}">
        <p14:creationId xmlns:p14="http://schemas.microsoft.com/office/powerpoint/2010/main" val="6013854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3F69538-2392-41AC-9F8F-98C635D34A51}" type="datetimeFigureOut">
              <a:rPr lang="en-IN" smtClean="0"/>
              <a:t>16-03-2019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D8E0AC9-DE90-4F8F-A13E-F16164CDE497}" type="slidenum">
              <a:rPr lang="en-IN" smtClean="0"/>
              <a:t>‹#›</a:t>
            </a:fld>
            <a:endParaRPr lang="en-IN"/>
          </a:p>
        </p:txBody>
      </p:sp>
    </p:spTree>
    <p:extLst>
      <p:ext uri="{BB962C8B-B14F-4D97-AF65-F5344CB8AC3E}">
        <p14:creationId xmlns:p14="http://schemas.microsoft.com/office/powerpoint/2010/main" val="5488245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13F69538-2392-41AC-9F8F-98C635D34A51}" type="datetimeFigureOut">
              <a:rPr lang="en-IN" smtClean="0"/>
              <a:t>16-03-2019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D8E0AC9-DE90-4F8F-A13E-F16164CDE497}" type="slidenum">
              <a:rPr lang="en-IN" smtClean="0"/>
              <a:t>‹#›</a:t>
            </a:fld>
            <a:endParaRPr lang="en-IN"/>
          </a:p>
        </p:txBody>
      </p:sp>
    </p:spTree>
    <p:extLst>
      <p:ext uri="{BB962C8B-B14F-4D97-AF65-F5344CB8AC3E}">
        <p14:creationId xmlns:p14="http://schemas.microsoft.com/office/powerpoint/2010/main" val="41721552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F69538-2392-41AC-9F8F-98C635D34A51}" type="datetimeFigureOut">
              <a:rPr lang="en-IN" smtClean="0"/>
              <a:t>16-03-2019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D8E0AC9-DE90-4F8F-A13E-F16164CDE497}" type="slidenum">
              <a:rPr lang="en-IN" smtClean="0"/>
              <a:t>‹#›</a:t>
            </a:fld>
            <a:endParaRPr lang="en-IN"/>
          </a:p>
        </p:txBody>
      </p:sp>
    </p:spTree>
    <p:extLst>
      <p:ext uri="{BB962C8B-B14F-4D97-AF65-F5344CB8AC3E}">
        <p14:creationId xmlns:p14="http://schemas.microsoft.com/office/powerpoint/2010/main" val="5656156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3F69538-2392-41AC-9F8F-98C635D34A51}" type="datetimeFigureOut">
              <a:rPr lang="en-IN" smtClean="0"/>
              <a:t>16-03-2019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D8E0AC9-DE90-4F8F-A13E-F16164CDE497}" type="slidenum">
              <a:rPr lang="en-IN" smtClean="0"/>
              <a:t>‹#›</a:t>
            </a:fld>
            <a:endParaRPr lang="en-IN"/>
          </a:p>
        </p:txBody>
      </p:sp>
    </p:spTree>
    <p:extLst>
      <p:ext uri="{BB962C8B-B14F-4D97-AF65-F5344CB8AC3E}">
        <p14:creationId xmlns:p14="http://schemas.microsoft.com/office/powerpoint/2010/main" val="7443982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3F69538-2392-41AC-9F8F-98C635D34A51}" type="datetimeFigureOut">
              <a:rPr lang="en-IN" smtClean="0"/>
              <a:t>16-03-2019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D8E0AC9-DE90-4F8F-A13E-F16164CDE497}" type="slidenum">
              <a:rPr lang="en-IN" smtClean="0"/>
              <a:t>‹#›</a:t>
            </a:fld>
            <a:endParaRPr lang="en-IN"/>
          </a:p>
        </p:txBody>
      </p:sp>
    </p:spTree>
    <p:extLst>
      <p:ext uri="{BB962C8B-B14F-4D97-AF65-F5344CB8AC3E}">
        <p14:creationId xmlns:p14="http://schemas.microsoft.com/office/powerpoint/2010/main" val="20591230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3F69538-2392-41AC-9F8F-98C635D34A51}" type="datetimeFigureOut">
              <a:rPr lang="en-IN" smtClean="0"/>
              <a:t>16-03-2019</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8D8E0AC9-DE90-4F8F-A13E-F16164CDE497}" type="slidenum">
              <a:rPr lang="en-IN" smtClean="0"/>
              <a:t>‹#›</a:t>
            </a:fld>
            <a:endParaRPr lang="en-IN"/>
          </a:p>
        </p:txBody>
      </p:sp>
    </p:spTree>
    <p:extLst>
      <p:ext uri="{BB962C8B-B14F-4D97-AF65-F5344CB8AC3E}">
        <p14:creationId xmlns:p14="http://schemas.microsoft.com/office/powerpoint/2010/main" val="22979858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3F69538-2392-41AC-9F8F-98C635D34A51}" type="datetimeFigureOut">
              <a:rPr lang="en-IN" smtClean="0"/>
              <a:t>16-03-2019</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8D8E0AC9-DE90-4F8F-A13E-F16164CDE497}" type="slidenum">
              <a:rPr lang="en-IN" smtClean="0"/>
              <a:t>‹#›</a:t>
            </a:fld>
            <a:endParaRPr lang="en-IN"/>
          </a:p>
        </p:txBody>
      </p:sp>
    </p:spTree>
    <p:extLst>
      <p:ext uri="{BB962C8B-B14F-4D97-AF65-F5344CB8AC3E}">
        <p14:creationId xmlns:p14="http://schemas.microsoft.com/office/powerpoint/2010/main" val="1380306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13F69538-2392-41AC-9F8F-98C635D34A51}" type="datetimeFigureOut">
              <a:rPr lang="en-IN" smtClean="0"/>
              <a:t>16-03-2019</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8D8E0AC9-DE90-4F8F-A13E-F16164CDE497}" type="slidenum">
              <a:rPr lang="en-IN" smtClean="0"/>
              <a:t>‹#›</a:t>
            </a:fld>
            <a:endParaRPr lang="en-IN"/>
          </a:p>
        </p:txBody>
      </p:sp>
    </p:spTree>
    <p:extLst>
      <p:ext uri="{BB962C8B-B14F-4D97-AF65-F5344CB8AC3E}">
        <p14:creationId xmlns:p14="http://schemas.microsoft.com/office/powerpoint/2010/main" val="3937356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49FB8-A302-427C-BD45-153165CFBEA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ACACDF4-B81C-4397-AAA6-3568A0FC6B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0035C44-BC5F-431D-B6AB-B0A2EA225380}"/>
              </a:ext>
            </a:extLst>
          </p:cNvPr>
          <p:cNvSpPr>
            <a:spLocks noGrp="1"/>
          </p:cNvSpPr>
          <p:nvPr>
            <p:ph type="dt" sz="half" idx="10"/>
          </p:nvPr>
        </p:nvSpPr>
        <p:spPr/>
        <p:txBody>
          <a:bodyPr/>
          <a:lstStyle/>
          <a:p>
            <a:fld id="{13F69538-2392-41AC-9F8F-98C635D34A51}" type="datetimeFigureOut">
              <a:rPr lang="en-IN" smtClean="0"/>
              <a:t>16-03-2019</a:t>
            </a:fld>
            <a:endParaRPr lang="en-IN"/>
          </a:p>
        </p:txBody>
      </p:sp>
      <p:sp>
        <p:nvSpPr>
          <p:cNvPr id="5" name="Footer Placeholder 4">
            <a:extLst>
              <a:ext uri="{FF2B5EF4-FFF2-40B4-BE49-F238E27FC236}">
                <a16:creationId xmlns:a16="http://schemas.microsoft.com/office/drawing/2014/main" id="{8A04B0F3-98B4-482F-9DC1-CB4DAF5C350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A26E19-598A-4757-9980-02E2D2B981D9}"/>
              </a:ext>
            </a:extLst>
          </p:cNvPr>
          <p:cNvSpPr>
            <a:spLocks noGrp="1"/>
          </p:cNvSpPr>
          <p:nvPr>
            <p:ph type="sldNum" sz="quarter" idx="12"/>
          </p:nvPr>
        </p:nvSpPr>
        <p:spPr/>
        <p:txBody>
          <a:bodyPr/>
          <a:lstStyle/>
          <a:p>
            <a:fld id="{8D8E0AC9-DE90-4F8F-A13E-F16164CDE497}" type="slidenum">
              <a:rPr lang="en-IN" smtClean="0"/>
              <a:t>‹#›</a:t>
            </a:fld>
            <a:endParaRPr lang="en-IN"/>
          </a:p>
        </p:txBody>
      </p:sp>
    </p:spTree>
    <p:extLst>
      <p:ext uri="{BB962C8B-B14F-4D97-AF65-F5344CB8AC3E}">
        <p14:creationId xmlns:p14="http://schemas.microsoft.com/office/powerpoint/2010/main" val="40288110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F69538-2392-41AC-9F8F-98C635D34A51}" type="datetimeFigureOut">
              <a:rPr lang="en-IN" smtClean="0"/>
              <a:t>16-03-2019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D8E0AC9-DE90-4F8F-A13E-F16164CDE497}" type="slidenum">
              <a:rPr lang="en-IN" smtClean="0"/>
              <a:t>‹#›</a:t>
            </a:fld>
            <a:endParaRPr lang="en-IN"/>
          </a:p>
        </p:txBody>
      </p:sp>
    </p:spTree>
    <p:extLst>
      <p:ext uri="{BB962C8B-B14F-4D97-AF65-F5344CB8AC3E}">
        <p14:creationId xmlns:p14="http://schemas.microsoft.com/office/powerpoint/2010/main" val="27371188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F69538-2392-41AC-9F8F-98C635D34A51}" type="datetimeFigureOut">
              <a:rPr lang="en-IN" smtClean="0"/>
              <a:t>16-03-2019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D8E0AC9-DE90-4F8F-A13E-F16164CDE497}" type="slidenum">
              <a:rPr lang="en-IN" smtClean="0"/>
              <a:t>‹#›</a:t>
            </a:fld>
            <a:endParaRPr lang="en-IN"/>
          </a:p>
        </p:txBody>
      </p:sp>
    </p:spTree>
    <p:extLst>
      <p:ext uri="{BB962C8B-B14F-4D97-AF65-F5344CB8AC3E}">
        <p14:creationId xmlns:p14="http://schemas.microsoft.com/office/powerpoint/2010/main" val="38743905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3F69538-2392-41AC-9F8F-98C635D34A51}" type="datetimeFigureOut">
              <a:rPr lang="en-IN" smtClean="0"/>
              <a:t>16-03-2019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D8E0AC9-DE90-4F8F-A13E-F16164CDE497}" type="slidenum">
              <a:rPr lang="en-IN" smtClean="0"/>
              <a:t>‹#›</a:t>
            </a:fld>
            <a:endParaRPr lang="en-IN"/>
          </a:p>
        </p:txBody>
      </p:sp>
    </p:spTree>
    <p:extLst>
      <p:ext uri="{BB962C8B-B14F-4D97-AF65-F5344CB8AC3E}">
        <p14:creationId xmlns:p14="http://schemas.microsoft.com/office/powerpoint/2010/main" val="19066297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3F69538-2392-41AC-9F8F-98C635D34A51}" type="datetimeFigureOut">
              <a:rPr lang="en-IN" smtClean="0"/>
              <a:t>16-03-2019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D8E0AC9-DE90-4F8F-A13E-F16164CDE497}"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3303695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F69538-2392-41AC-9F8F-98C635D34A51}" type="datetimeFigureOut">
              <a:rPr lang="en-IN" smtClean="0"/>
              <a:t>16-03-2019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D8E0AC9-DE90-4F8F-A13E-F16164CDE497}" type="slidenum">
              <a:rPr lang="en-IN" smtClean="0"/>
              <a:t>‹#›</a:t>
            </a:fld>
            <a:endParaRPr lang="en-IN"/>
          </a:p>
        </p:txBody>
      </p:sp>
    </p:spTree>
    <p:extLst>
      <p:ext uri="{BB962C8B-B14F-4D97-AF65-F5344CB8AC3E}">
        <p14:creationId xmlns:p14="http://schemas.microsoft.com/office/powerpoint/2010/main" val="9717361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3F69538-2392-41AC-9F8F-98C635D34A51}" type="datetimeFigureOut">
              <a:rPr lang="en-IN" smtClean="0"/>
              <a:t>16-03-2019</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D8E0AC9-DE90-4F8F-A13E-F16164CDE497}" type="slidenum">
              <a:rPr lang="en-IN" smtClean="0"/>
              <a:t>‹#›</a:t>
            </a:fld>
            <a:endParaRPr lang="en-IN"/>
          </a:p>
        </p:txBody>
      </p:sp>
    </p:spTree>
    <p:extLst>
      <p:ext uri="{BB962C8B-B14F-4D97-AF65-F5344CB8AC3E}">
        <p14:creationId xmlns:p14="http://schemas.microsoft.com/office/powerpoint/2010/main" val="30339895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3F69538-2392-41AC-9F8F-98C635D34A51}" type="datetimeFigureOut">
              <a:rPr lang="en-IN" smtClean="0"/>
              <a:t>16-03-2019</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D8E0AC9-DE90-4F8F-A13E-F16164CDE497}" type="slidenum">
              <a:rPr lang="en-IN" smtClean="0"/>
              <a:t>‹#›</a:t>
            </a:fld>
            <a:endParaRPr lang="en-IN"/>
          </a:p>
        </p:txBody>
      </p:sp>
    </p:spTree>
    <p:extLst>
      <p:ext uri="{BB962C8B-B14F-4D97-AF65-F5344CB8AC3E}">
        <p14:creationId xmlns:p14="http://schemas.microsoft.com/office/powerpoint/2010/main" val="35117980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F69538-2392-41AC-9F8F-98C635D34A51}" type="datetimeFigureOut">
              <a:rPr lang="en-IN" smtClean="0"/>
              <a:t>16-03-2019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D8E0AC9-DE90-4F8F-A13E-F16164CDE497}" type="slidenum">
              <a:rPr lang="en-IN" smtClean="0"/>
              <a:t>‹#›</a:t>
            </a:fld>
            <a:endParaRPr lang="en-IN"/>
          </a:p>
        </p:txBody>
      </p:sp>
    </p:spTree>
    <p:extLst>
      <p:ext uri="{BB962C8B-B14F-4D97-AF65-F5344CB8AC3E}">
        <p14:creationId xmlns:p14="http://schemas.microsoft.com/office/powerpoint/2010/main" val="32240976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F69538-2392-41AC-9F8F-98C635D34A51}" type="datetimeFigureOut">
              <a:rPr lang="en-IN" smtClean="0"/>
              <a:t>16-03-2019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D8E0AC9-DE90-4F8F-A13E-F16164CDE497}" type="slidenum">
              <a:rPr lang="en-IN" smtClean="0"/>
              <a:t>‹#›</a:t>
            </a:fld>
            <a:endParaRPr lang="en-IN"/>
          </a:p>
        </p:txBody>
      </p:sp>
    </p:spTree>
    <p:extLst>
      <p:ext uri="{BB962C8B-B14F-4D97-AF65-F5344CB8AC3E}">
        <p14:creationId xmlns:p14="http://schemas.microsoft.com/office/powerpoint/2010/main" val="1466750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3F69538-2392-41AC-9F8F-98C635D34A51}" type="datetimeFigureOut">
              <a:rPr lang="en-IN" smtClean="0"/>
              <a:t>16-03-2019</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8D8E0AC9-DE90-4F8F-A13E-F16164CDE497}" type="slidenum">
              <a:rPr lang="en-IN" smtClean="0"/>
              <a:t>‹#›</a:t>
            </a:fld>
            <a:endParaRPr lang="en-IN"/>
          </a:p>
        </p:txBody>
      </p:sp>
    </p:spTree>
    <p:extLst>
      <p:ext uri="{BB962C8B-B14F-4D97-AF65-F5344CB8AC3E}">
        <p14:creationId xmlns:p14="http://schemas.microsoft.com/office/powerpoint/2010/main" val="1171054411"/>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1C3BC-5006-4F79-9084-D3DD44DC5A6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B9FA453-1129-4DD6-B1EB-E6EF0F4F7C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3C4093-7135-4DE2-8F7B-4908C0FD1292}"/>
              </a:ext>
            </a:extLst>
          </p:cNvPr>
          <p:cNvSpPr>
            <a:spLocks noGrp="1"/>
          </p:cNvSpPr>
          <p:nvPr>
            <p:ph type="dt" sz="half" idx="10"/>
          </p:nvPr>
        </p:nvSpPr>
        <p:spPr/>
        <p:txBody>
          <a:bodyPr/>
          <a:lstStyle/>
          <a:p>
            <a:fld id="{13F69538-2392-41AC-9F8F-98C635D34A51}" type="datetimeFigureOut">
              <a:rPr lang="en-IN" smtClean="0"/>
              <a:t>16-03-2019</a:t>
            </a:fld>
            <a:endParaRPr lang="en-IN"/>
          </a:p>
        </p:txBody>
      </p:sp>
      <p:sp>
        <p:nvSpPr>
          <p:cNvPr id="5" name="Footer Placeholder 4">
            <a:extLst>
              <a:ext uri="{FF2B5EF4-FFF2-40B4-BE49-F238E27FC236}">
                <a16:creationId xmlns:a16="http://schemas.microsoft.com/office/drawing/2014/main" id="{9B6FB255-BD13-4599-9BA6-F8EFFE0853D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32998D0-C711-47E1-9994-F04CCDC4E7EE}"/>
              </a:ext>
            </a:extLst>
          </p:cNvPr>
          <p:cNvSpPr>
            <a:spLocks noGrp="1"/>
          </p:cNvSpPr>
          <p:nvPr>
            <p:ph type="sldNum" sz="quarter" idx="12"/>
          </p:nvPr>
        </p:nvSpPr>
        <p:spPr/>
        <p:txBody>
          <a:bodyPr/>
          <a:lstStyle/>
          <a:p>
            <a:fld id="{8D8E0AC9-DE90-4F8F-A13E-F16164CDE497}" type="slidenum">
              <a:rPr lang="en-IN" smtClean="0"/>
              <a:t>‹#›</a:t>
            </a:fld>
            <a:endParaRPr lang="en-IN"/>
          </a:p>
        </p:txBody>
      </p:sp>
    </p:spTree>
    <p:extLst>
      <p:ext uri="{BB962C8B-B14F-4D97-AF65-F5344CB8AC3E}">
        <p14:creationId xmlns:p14="http://schemas.microsoft.com/office/powerpoint/2010/main" val="22490664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F69538-2392-41AC-9F8F-98C635D34A51}" type="datetimeFigureOut">
              <a:rPr lang="en-IN" smtClean="0"/>
              <a:t>16-03-2019</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D8E0AC9-DE90-4F8F-A13E-F16164CDE497}" type="slidenum">
              <a:rPr lang="en-IN" smtClean="0"/>
              <a:t>‹#›</a:t>
            </a:fld>
            <a:endParaRPr lang="en-IN"/>
          </a:p>
        </p:txBody>
      </p:sp>
    </p:spTree>
    <p:extLst>
      <p:ext uri="{BB962C8B-B14F-4D97-AF65-F5344CB8AC3E}">
        <p14:creationId xmlns:p14="http://schemas.microsoft.com/office/powerpoint/2010/main" val="38463524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F69538-2392-41AC-9F8F-98C635D34A51}" type="datetimeFigureOut">
              <a:rPr lang="en-IN" smtClean="0"/>
              <a:t>16-03-2019</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D8E0AC9-DE90-4F8F-A13E-F16164CDE497}" type="slidenum">
              <a:rPr lang="en-IN" smtClean="0"/>
              <a:t>‹#›</a:t>
            </a:fld>
            <a:endParaRPr lang="en-IN"/>
          </a:p>
        </p:txBody>
      </p:sp>
    </p:spTree>
    <p:extLst>
      <p:ext uri="{BB962C8B-B14F-4D97-AF65-F5344CB8AC3E}">
        <p14:creationId xmlns:p14="http://schemas.microsoft.com/office/powerpoint/2010/main" val="325781003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3F69538-2392-41AC-9F8F-98C635D34A51}" type="datetimeFigureOut">
              <a:rPr lang="en-IN" smtClean="0"/>
              <a:t>16-03-2019</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8D8E0AC9-DE90-4F8F-A13E-F16164CDE497}" type="slidenum">
              <a:rPr lang="en-IN" smtClean="0"/>
              <a:t>‹#›</a:t>
            </a:fld>
            <a:endParaRPr lang="en-IN"/>
          </a:p>
        </p:txBody>
      </p:sp>
    </p:spTree>
    <p:extLst>
      <p:ext uri="{BB962C8B-B14F-4D97-AF65-F5344CB8AC3E}">
        <p14:creationId xmlns:p14="http://schemas.microsoft.com/office/powerpoint/2010/main" val="14914241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3F69538-2392-41AC-9F8F-98C635D34A51}" type="datetimeFigureOut">
              <a:rPr lang="en-IN" smtClean="0"/>
              <a:t>16-03-2019</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8D8E0AC9-DE90-4F8F-A13E-F16164CDE497}" type="slidenum">
              <a:rPr lang="en-IN" smtClean="0"/>
              <a:t>‹#›</a:t>
            </a:fld>
            <a:endParaRPr lang="en-IN"/>
          </a:p>
        </p:txBody>
      </p:sp>
    </p:spTree>
    <p:extLst>
      <p:ext uri="{BB962C8B-B14F-4D97-AF65-F5344CB8AC3E}">
        <p14:creationId xmlns:p14="http://schemas.microsoft.com/office/powerpoint/2010/main" val="37514742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3F69538-2392-41AC-9F8F-98C635D34A51}" type="datetimeFigureOut">
              <a:rPr lang="en-IN" smtClean="0"/>
              <a:t>16-03-2019</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8D8E0AC9-DE90-4F8F-A13E-F16164CDE497}" type="slidenum">
              <a:rPr lang="en-IN" smtClean="0"/>
              <a:t>‹#›</a:t>
            </a:fld>
            <a:endParaRPr lang="en-IN"/>
          </a:p>
        </p:txBody>
      </p:sp>
    </p:spTree>
    <p:extLst>
      <p:ext uri="{BB962C8B-B14F-4D97-AF65-F5344CB8AC3E}">
        <p14:creationId xmlns:p14="http://schemas.microsoft.com/office/powerpoint/2010/main" val="2799501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F69538-2392-41AC-9F8F-98C635D34A51}" type="datetimeFigureOut">
              <a:rPr lang="en-IN" smtClean="0"/>
              <a:t>16-03-2019</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8D8E0AC9-DE90-4F8F-A13E-F16164CDE497}" type="slidenum">
              <a:rPr lang="en-IN" smtClean="0"/>
              <a:t>‹#›</a:t>
            </a:fld>
            <a:endParaRPr lang="en-IN"/>
          </a:p>
        </p:txBody>
      </p:sp>
    </p:spTree>
    <p:extLst>
      <p:ext uri="{BB962C8B-B14F-4D97-AF65-F5344CB8AC3E}">
        <p14:creationId xmlns:p14="http://schemas.microsoft.com/office/powerpoint/2010/main" val="1102149165"/>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F69538-2392-41AC-9F8F-98C635D34A51}" type="datetimeFigureOut">
              <a:rPr lang="en-IN" smtClean="0"/>
              <a:t>16-03-2019</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8D8E0AC9-DE90-4F8F-A13E-F16164CDE497}" type="slidenum">
              <a:rPr lang="en-IN" smtClean="0"/>
              <a:t>‹#›</a:t>
            </a:fld>
            <a:endParaRPr lang="en-IN"/>
          </a:p>
        </p:txBody>
      </p:sp>
    </p:spTree>
    <p:extLst>
      <p:ext uri="{BB962C8B-B14F-4D97-AF65-F5344CB8AC3E}">
        <p14:creationId xmlns:p14="http://schemas.microsoft.com/office/powerpoint/2010/main" val="141586259"/>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F69538-2392-41AC-9F8F-98C635D34A51}" type="datetimeFigureOut">
              <a:rPr lang="en-IN" smtClean="0"/>
              <a:t>16-03-2019</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D8E0AC9-DE90-4F8F-A13E-F16164CDE497}" type="slidenum">
              <a:rPr lang="en-IN" smtClean="0"/>
              <a:t>‹#›</a:t>
            </a:fld>
            <a:endParaRPr lang="en-IN"/>
          </a:p>
        </p:txBody>
      </p:sp>
    </p:spTree>
    <p:extLst>
      <p:ext uri="{BB962C8B-B14F-4D97-AF65-F5344CB8AC3E}">
        <p14:creationId xmlns:p14="http://schemas.microsoft.com/office/powerpoint/2010/main" val="250313346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F69538-2392-41AC-9F8F-98C635D34A51}" type="datetimeFigureOut">
              <a:rPr lang="en-IN" smtClean="0"/>
              <a:t>16-03-2019</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D8E0AC9-DE90-4F8F-A13E-F16164CDE497}" type="slidenum">
              <a:rPr lang="en-IN" smtClean="0"/>
              <a:t>‹#›</a:t>
            </a:fld>
            <a:endParaRPr lang="en-IN"/>
          </a:p>
        </p:txBody>
      </p:sp>
    </p:spTree>
    <p:extLst>
      <p:ext uri="{BB962C8B-B14F-4D97-AF65-F5344CB8AC3E}">
        <p14:creationId xmlns:p14="http://schemas.microsoft.com/office/powerpoint/2010/main" val="25969937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F69538-2392-41AC-9F8F-98C635D34A51}" type="datetimeFigureOut">
              <a:rPr lang="en-IN" smtClean="0"/>
              <a:t>16-03-2019</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D8E0AC9-DE90-4F8F-A13E-F16164CDE497}"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975514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D764A-844D-4AC1-8E40-B15F72425C0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2FC8688-37F6-4640-ABB5-1C8D2E8B81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7016342-C855-4787-9A00-3A17C455B4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6F3981F-77D7-42DD-8555-BADD772F214B}"/>
              </a:ext>
            </a:extLst>
          </p:cNvPr>
          <p:cNvSpPr>
            <a:spLocks noGrp="1"/>
          </p:cNvSpPr>
          <p:nvPr>
            <p:ph type="dt" sz="half" idx="10"/>
          </p:nvPr>
        </p:nvSpPr>
        <p:spPr/>
        <p:txBody>
          <a:bodyPr/>
          <a:lstStyle/>
          <a:p>
            <a:fld id="{13F69538-2392-41AC-9F8F-98C635D34A51}" type="datetimeFigureOut">
              <a:rPr lang="en-IN" smtClean="0"/>
              <a:t>16-03-2019</a:t>
            </a:fld>
            <a:endParaRPr lang="en-IN"/>
          </a:p>
        </p:txBody>
      </p:sp>
      <p:sp>
        <p:nvSpPr>
          <p:cNvPr id="6" name="Footer Placeholder 5">
            <a:extLst>
              <a:ext uri="{FF2B5EF4-FFF2-40B4-BE49-F238E27FC236}">
                <a16:creationId xmlns:a16="http://schemas.microsoft.com/office/drawing/2014/main" id="{123270CB-9F14-4414-8D87-B1640A41FA9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AB61418-ECE5-4A90-83EA-28675F7FAD47}"/>
              </a:ext>
            </a:extLst>
          </p:cNvPr>
          <p:cNvSpPr>
            <a:spLocks noGrp="1"/>
          </p:cNvSpPr>
          <p:nvPr>
            <p:ph type="sldNum" sz="quarter" idx="12"/>
          </p:nvPr>
        </p:nvSpPr>
        <p:spPr/>
        <p:txBody>
          <a:bodyPr/>
          <a:lstStyle/>
          <a:p>
            <a:fld id="{8D8E0AC9-DE90-4F8F-A13E-F16164CDE497}" type="slidenum">
              <a:rPr lang="en-IN" smtClean="0"/>
              <a:t>‹#›</a:t>
            </a:fld>
            <a:endParaRPr lang="en-IN"/>
          </a:p>
        </p:txBody>
      </p:sp>
    </p:spTree>
    <p:extLst>
      <p:ext uri="{BB962C8B-B14F-4D97-AF65-F5344CB8AC3E}">
        <p14:creationId xmlns:p14="http://schemas.microsoft.com/office/powerpoint/2010/main" val="40558210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3F69538-2392-41AC-9F8F-98C635D34A51}" type="datetimeFigureOut">
              <a:rPr lang="en-IN" smtClean="0"/>
              <a:t>16-03-2019</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D8E0AC9-DE90-4F8F-A13E-F16164CDE497}" type="slidenum">
              <a:rPr lang="en-IN" smtClean="0"/>
              <a:t>‹#›</a:t>
            </a:fld>
            <a:endParaRPr lang="en-IN"/>
          </a:p>
        </p:txBody>
      </p:sp>
    </p:spTree>
    <p:extLst>
      <p:ext uri="{BB962C8B-B14F-4D97-AF65-F5344CB8AC3E}">
        <p14:creationId xmlns:p14="http://schemas.microsoft.com/office/powerpoint/2010/main" val="625540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3F69538-2392-41AC-9F8F-98C635D34A51}" type="datetimeFigureOut">
              <a:rPr lang="en-IN" smtClean="0"/>
              <a:t>16-03-2019</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D8E0AC9-DE90-4F8F-A13E-F16164CDE497}"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95468928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3F69538-2392-41AC-9F8F-98C635D34A51}" type="datetimeFigureOut">
              <a:rPr lang="en-IN" smtClean="0"/>
              <a:t>16-03-2019</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D8E0AC9-DE90-4F8F-A13E-F16164CDE497}" type="slidenum">
              <a:rPr lang="en-IN" smtClean="0"/>
              <a:t>‹#›</a:t>
            </a:fld>
            <a:endParaRPr lang="en-IN"/>
          </a:p>
        </p:txBody>
      </p:sp>
    </p:spTree>
    <p:extLst>
      <p:ext uri="{BB962C8B-B14F-4D97-AF65-F5344CB8AC3E}">
        <p14:creationId xmlns:p14="http://schemas.microsoft.com/office/powerpoint/2010/main" val="37842350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F69538-2392-41AC-9F8F-98C635D34A51}" type="datetimeFigureOut">
              <a:rPr lang="en-IN" smtClean="0"/>
              <a:t>16-03-2019</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D8E0AC9-DE90-4F8F-A13E-F16164CDE497}" type="slidenum">
              <a:rPr lang="en-IN" smtClean="0"/>
              <a:t>‹#›</a:t>
            </a:fld>
            <a:endParaRPr lang="en-IN"/>
          </a:p>
        </p:txBody>
      </p:sp>
    </p:spTree>
    <p:extLst>
      <p:ext uri="{BB962C8B-B14F-4D97-AF65-F5344CB8AC3E}">
        <p14:creationId xmlns:p14="http://schemas.microsoft.com/office/powerpoint/2010/main" val="326150387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F69538-2392-41AC-9F8F-98C635D34A51}" type="datetimeFigureOut">
              <a:rPr lang="en-IN" smtClean="0"/>
              <a:t>16-03-2019</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D8E0AC9-DE90-4F8F-A13E-F16164CDE497}" type="slidenum">
              <a:rPr lang="en-IN" smtClean="0"/>
              <a:t>‹#›</a:t>
            </a:fld>
            <a:endParaRPr lang="en-IN"/>
          </a:p>
        </p:txBody>
      </p:sp>
    </p:spTree>
    <p:extLst>
      <p:ext uri="{BB962C8B-B14F-4D97-AF65-F5344CB8AC3E}">
        <p14:creationId xmlns:p14="http://schemas.microsoft.com/office/powerpoint/2010/main" val="13469162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9856F-E8DB-45E8-A81E-4F2E56D6B1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9085445-7333-4F12-89F9-2C7B5607E9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AA1370D-1630-4200-BC11-A06335CC27CF}"/>
              </a:ext>
            </a:extLst>
          </p:cNvPr>
          <p:cNvSpPr>
            <a:spLocks noGrp="1"/>
          </p:cNvSpPr>
          <p:nvPr>
            <p:ph type="dt" sz="half" idx="10"/>
          </p:nvPr>
        </p:nvSpPr>
        <p:spPr/>
        <p:txBody>
          <a:bodyPr/>
          <a:lstStyle/>
          <a:p>
            <a:fld id="{13F69538-2392-41AC-9F8F-98C635D34A51}" type="datetimeFigureOut">
              <a:rPr lang="en-IN" smtClean="0"/>
              <a:t>16-03-2019</a:t>
            </a:fld>
            <a:endParaRPr lang="en-IN"/>
          </a:p>
        </p:txBody>
      </p:sp>
      <p:sp>
        <p:nvSpPr>
          <p:cNvPr id="5" name="Footer Placeholder 4">
            <a:extLst>
              <a:ext uri="{FF2B5EF4-FFF2-40B4-BE49-F238E27FC236}">
                <a16:creationId xmlns:a16="http://schemas.microsoft.com/office/drawing/2014/main" id="{460BCB6B-7681-4033-8A41-6EC13F9EBFE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428CA2-76B4-4691-858E-A897B844F70B}"/>
              </a:ext>
            </a:extLst>
          </p:cNvPr>
          <p:cNvSpPr>
            <a:spLocks noGrp="1"/>
          </p:cNvSpPr>
          <p:nvPr>
            <p:ph type="sldNum" sz="quarter" idx="12"/>
          </p:nvPr>
        </p:nvSpPr>
        <p:spPr/>
        <p:txBody>
          <a:bodyPr/>
          <a:lstStyle/>
          <a:p>
            <a:fld id="{8D8E0AC9-DE90-4F8F-A13E-F16164CDE497}" type="slidenum">
              <a:rPr lang="en-IN" smtClean="0"/>
              <a:t>‹#›</a:t>
            </a:fld>
            <a:endParaRPr lang="en-IN"/>
          </a:p>
        </p:txBody>
      </p:sp>
    </p:spTree>
    <p:extLst>
      <p:ext uri="{BB962C8B-B14F-4D97-AF65-F5344CB8AC3E}">
        <p14:creationId xmlns:p14="http://schemas.microsoft.com/office/powerpoint/2010/main" val="1227109705"/>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F8D4E-BF4E-4913-97CC-56E3729881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95970F-F513-4A5B-A902-E109C91732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65C6ED-EDD1-4D70-A100-0CE53385805A}"/>
              </a:ext>
            </a:extLst>
          </p:cNvPr>
          <p:cNvSpPr>
            <a:spLocks noGrp="1"/>
          </p:cNvSpPr>
          <p:nvPr>
            <p:ph type="dt" sz="half" idx="10"/>
          </p:nvPr>
        </p:nvSpPr>
        <p:spPr/>
        <p:txBody>
          <a:bodyPr/>
          <a:lstStyle/>
          <a:p>
            <a:fld id="{13F69538-2392-41AC-9F8F-98C635D34A51}" type="datetimeFigureOut">
              <a:rPr lang="en-IN" smtClean="0"/>
              <a:t>16-03-2019</a:t>
            </a:fld>
            <a:endParaRPr lang="en-IN"/>
          </a:p>
        </p:txBody>
      </p:sp>
      <p:sp>
        <p:nvSpPr>
          <p:cNvPr id="5" name="Footer Placeholder 4">
            <a:extLst>
              <a:ext uri="{FF2B5EF4-FFF2-40B4-BE49-F238E27FC236}">
                <a16:creationId xmlns:a16="http://schemas.microsoft.com/office/drawing/2014/main" id="{AC487C66-8645-4864-B64F-9F76B5314B0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AB9AEAB-AFA4-4134-9E75-0EA1F18C2D59}"/>
              </a:ext>
            </a:extLst>
          </p:cNvPr>
          <p:cNvSpPr>
            <a:spLocks noGrp="1"/>
          </p:cNvSpPr>
          <p:nvPr>
            <p:ph type="sldNum" sz="quarter" idx="12"/>
          </p:nvPr>
        </p:nvSpPr>
        <p:spPr/>
        <p:txBody>
          <a:bodyPr/>
          <a:lstStyle/>
          <a:p>
            <a:fld id="{8D8E0AC9-DE90-4F8F-A13E-F16164CDE497}" type="slidenum">
              <a:rPr lang="en-IN" smtClean="0"/>
              <a:t>‹#›</a:t>
            </a:fld>
            <a:endParaRPr lang="en-IN"/>
          </a:p>
        </p:txBody>
      </p:sp>
    </p:spTree>
    <p:extLst>
      <p:ext uri="{BB962C8B-B14F-4D97-AF65-F5344CB8AC3E}">
        <p14:creationId xmlns:p14="http://schemas.microsoft.com/office/powerpoint/2010/main" val="126560681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D038B-98CE-463A-B872-565F5DB89B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73922AC-C0A8-46FE-AA0B-F1EB7C654B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B01E76-397B-4C93-B750-E26E2EDD616B}"/>
              </a:ext>
            </a:extLst>
          </p:cNvPr>
          <p:cNvSpPr>
            <a:spLocks noGrp="1"/>
          </p:cNvSpPr>
          <p:nvPr>
            <p:ph type="dt" sz="half" idx="10"/>
          </p:nvPr>
        </p:nvSpPr>
        <p:spPr/>
        <p:txBody>
          <a:bodyPr/>
          <a:lstStyle/>
          <a:p>
            <a:fld id="{13F69538-2392-41AC-9F8F-98C635D34A51}" type="datetimeFigureOut">
              <a:rPr lang="en-IN" smtClean="0"/>
              <a:t>16-03-2019</a:t>
            </a:fld>
            <a:endParaRPr lang="en-IN"/>
          </a:p>
        </p:txBody>
      </p:sp>
      <p:sp>
        <p:nvSpPr>
          <p:cNvPr id="5" name="Footer Placeholder 4">
            <a:extLst>
              <a:ext uri="{FF2B5EF4-FFF2-40B4-BE49-F238E27FC236}">
                <a16:creationId xmlns:a16="http://schemas.microsoft.com/office/drawing/2014/main" id="{D4A2F5ED-CEB4-4BC4-830E-D137D54AF1C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7413CD4-0AB9-471B-BE65-8008C90090ED}"/>
              </a:ext>
            </a:extLst>
          </p:cNvPr>
          <p:cNvSpPr>
            <a:spLocks noGrp="1"/>
          </p:cNvSpPr>
          <p:nvPr>
            <p:ph type="sldNum" sz="quarter" idx="12"/>
          </p:nvPr>
        </p:nvSpPr>
        <p:spPr/>
        <p:txBody>
          <a:bodyPr/>
          <a:lstStyle/>
          <a:p>
            <a:fld id="{8D8E0AC9-DE90-4F8F-A13E-F16164CDE497}" type="slidenum">
              <a:rPr lang="en-IN" smtClean="0"/>
              <a:t>‹#›</a:t>
            </a:fld>
            <a:endParaRPr lang="en-IN"/>
          </a:p>
        </p:txBody>
      </p:sp>
    </p:spTree>
    <p:extLst>
      <p:ext uri="{BB962C8B-B14F-4D97-AF65-F5344CB8AC3E}">
        <p14:creationId xmlns:p14="http://schemas.microsoft.com/office/powerpoint/2010/main" val="27950317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2A6FC-4D0D-468A-B7E3-FD7C2704EB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ABB79F-E138-491D-9AFB-EA879C8B1C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136EBEC-EF39-40E9-9184-7EE784E6BAF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B39C47-A9AF-4A1C-9D76-3D1BCD77262D}"/>
              </a:ext>
            </a:extLst>
          </p:cNvPr>
          <p:cNvSpPr>
            <a:spLocks noGrp="1"/>
          </p:cNvSpPr>
          <p:nvPr>
            <p:ph type="dt" sz="half" idx="10"/>
          </p:nvPr>
        </p:nvSpPr>
        <p:spPr/>
        <p:txBody>
          <a:bodyPr/>
          <a:lstStyle/>
          <a:p>
            <a:fld id="{13F69538-2392-41AC-9F8F-98C635D34A51}" type="datetimeFigureOut">
              <a:rPr lang="en-IN" smtClean="0"/>
              <a:t>16-03-2019</a:t>
            </a:fld>
            <a:endParaRPr lang="en-IN"/>
          </a:p>
        </p:txBody>
      </p:sp>
      <p:sp>
        <p:nvSpPr>
          <p:cNvPr id="6" name="Footer Placeholder 5">
            <a:extLst>
              <a:ext uri="{FF2B5EF4-FFF2-40B4-BE49-F238E27FC236}">
                <a16:creationId xmlns:a16="http://schemas.microsoft.com/office/drawing/2014/main" id="{78E2D6AA-43FA-4615-8643-5844B2781B8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B41627E-E860-4B75-A24E-EFA1ED46D2E9}"/>
              </a:ext>
            </a:extLst>
          </p:cNvPr>
          <p:cNvSpPr>
            <a:spLocks noGrp="1"/>
          </p:cNvSpPr>
          <p:nvPr>
            <p:ph type="sldNum" sz="quarter" idx="12"/>
          </p:nvPr>
        </p:nvSpPr>
        <p:spPr/>
        <p:txBody>
          <a:bodyPr/>
          <a:lstStyle/>
          <a:p>
            <a:fld id="{8D8E0AC9-DE90-4F8F-A13E-F16164CDE497}" type="slidenum">
              <a:rPr lang="en-IN" smtClean="0"/>
              <a:t>‹#›</a:t>
            </a:fld>
            <a:endParaRPr lang="en-IN"/>
          </a:p>
        </p:txBody>
      </p:sp>
    </p:spTree>
    <p:extLst>
      <p:ext uri="{BB962C8B-B14F-4D97-AF65-F5344CB8AC3E}">
        <p14:creationId xmlns:p14="http://schemas.microsoft.com/office/powerpoint/2010/main" val="148794210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FA799-D9DF-48EA-BA99-047F26C7092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F3AB0F3-643E-4FD5-8644-7336B8F325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49E88A-DBE1-45FB-918D-738C3532797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709AFD4-5212-4117-8028-C753286C94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AD1DDC-60F4-4671-AD26-7BF0D1E62E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7A0B7F-826B-4BC1-BF3F-ADDB94D023EE}"/>
              </a:ext>
            </a:extLst>
          </p:cNvPr>
          <p:cNvSpPr>
            <a:spLocks noGrp="1"/>
          </p:cNvSpPr>
          <p:nvPr>
            <p:ph type="dt" sz="half" idx="10"/>
          </p:nvPr>
        </p:nvSpPr>
        <p:spPr/>
        <p:txBody>
          <a:bodyPr/>
          <a:lstStyle/>
          <a:p>
            <a:fld id="{13F69538-2392-41AC-9F8F-98C635D34A51}" type="datetimeFigureOut">
              <a:rPr lang="en-IN" smtClean="0"/>
              <a:t>16-03-2019</a:t>
            </a:fld>
            <a:endParaRPr lang="en-IN"/>
          </a:p>
        </p:txBody>
      </p:sp>
      <p:sp>
        <p:nvSpPr>
          <p:cNvPr id="8" name="Footer Placeholder 7">
            <a:extLst>
              <a:ext uri="{FF2B5EF4-FFF2-40B4-BE49-F238E27FC236}">
                <a16:creationId xmlns:a16="http://schemas.microsoft.com/office/drawing/2014/main" id="{C2053A5C-71B8-429D-B89F-A90260A29A4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1AA5BB5-0B40-4304-8392-7B8BAE138757}"/>
              </a:ext>
            </a:extLst>
          </p:cNvPr>
          <p:cNvSpPr>
            <a:spLocks noGrp="1"/>
          </p:cNvSpPr>
          <p:nvPr>
            <p:ph type="sldNum" sz="quarter" idx="12"/>
          </p:nvPr>
        </p:nvSpPr>
        <p:spPr/>
        <p:txBody>
          <a:bodyPr/>
          <a:lstStyle/>
          <a:p>
            <a:fld id="{8D8E0AC9-DE90-4F8F-A13E-F16164CDE497}" type="slidenum">
              <a:rPr lang="en-IN" smtClean="0"/>
              <a:t>‹#›</a:t>
            </a:fld>
            <a:endParaRPr lang="en-IN"/>
          </a:p>
        </p:txBody>
      </p:sp>
    </p:spTree>
    <p:extLst>
      <p:ext uri="{BB962C8B-B14F-4D97-AF65-F5344CB8AC3E}">
        <p14:creationId xmlns:p14="http://schemas.microsoft.com/office/powerpoint/2010/main" val="3498950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0A368-3A88-4B76-B945-5FE972D1F8D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88056F8-4762-457D-BFCB-243E58472A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B3B632-BC1B-4FA8-A0F8-CD97670E8E1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2ED653C-552A-4547-B269-D998ADF044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2B3586-3F09-4F95-92A9-3424B82857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759201D-A8E6-4F2E-AF8C-A4D579699D9A}"/>
              </a:ext>
            </a:extLst>
          </p:cNvPr>
          <p:cNvSpPr>
            <a:spLocks noGrp="1"/>
          </p:cNvSpPr>
          <p:nvPr>
            <p:ph type="dt" sz="half" idx="10"/>
          </p:nvPr>
        </p:nvSpPr>
        <p:spPr/>
        <p:txBody>
          <a:bodyPr/>
          <a:lstStyle/>
          <a:p>
            <a:fld id="{13F69538-2392-41AC-9F8F-98C635D34A51}" type="datetimeFigureOut">
              <a:rPr lang="en-IN" smtClean="0"/>
              <a:t>16-03-2019</a:t>
            </a:fld>
            <a:endParaRPr lang="en-IN"/>
          </a:p>
        </p:txBody>
      </p:sp>
      <p:sp>
        <p:nvSpPr>
          <p:cNvPr id="8" name="Footer Placeholder 7">
            <a:extLst>
              <a:ext uri="{FF2B5EF4-FFF2-40B4-BE49-F238E27FC236}">
                <a16:creationId xmlns:a16="http://schemas.microsoft.com/office/drawing/2014/main" id="{E1C4200F-7184-4D80-B462-B26355CB884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98C9150-AA14-435F-A764-EE583FD56609}"/>
              </a:ext>
            </a:extLst>
          </p:cNvPr>
          <p:cNvSpPr>
            <a:spLocks noGrp="1"/>
          </p:cNvSpPr>
          <p:nvPr>
            <p:ph type="sldNum" sz="quarter" idx="12"/>
          </p:nvPr>
        </p:nvSpPr>
        <p:spPr/>
        <p:txBody>
          <a:bodyPr/>
          <a:lstStyle/>
          <a:p>
            <a:fld id="{8D8E0AC9-DE90-4F8F-A13E-F16164CDE497}" type="slidenum">
              <a:rPr lang="en-IN" smtClean="0"/>
              <a:t>‹#›</a:t>
            </a:fld>
            <a:endParaRPr lang="en-IN"/>
          </a:p>
        </p:txBody>
      </p:sp>
    </p:spTree>
    <p:extLst>
      <p:ext uri="{BB962C8B-B14F-4D97-AF65-F5344CB8AC3E}">
        <p14:creationId xmlns:p14="http://schemas.microsoft.com/office/powerpoint/2010/main" val="137659933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CEDA1-D3DA-4D7F-A096-A18FC3330DD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1DA316D-781E-424E-B189-BF199187BA6D}"/>
              </a:ext>
            </a:extLst>
          </p:cNvPr>
          <p:cNvSpPr>
            <a:spLocks noGrp="1"/>
          </p:cNvSpPr>
          <p:nvPr>
            <p:ph type="dt" sz="half" idx="10"/>
          </p:nvPr>
        </p:nvSpPr>
        <p:spPr/>
        <p:txBody>
          <a:bodyPr/>
          <a:lstStyle/>
          <a:p>
            <a:fld id="{13F69538-2392-41AC-9F8F-98C635D34A51}" type="datetimeFigureOut">
              <a:rPr lang="en-IN" smtClean="0"/>
              <a:t>16-03-2019</a:t>
            </a:fld>
            <a:endParaRPr lang="en-IN"/>
          </a:p>
        </p:txBody>
      </p:sp>
      <p:sp>
        <p:nvSpPr>
          <p:cNvPr id="4" name="Footer Placeholder 3">
            <a:extLst>
              <a:ext uri="{FF2B5EF4-FFF2-40B4-BE49-F238E27FC236}">
                <a16:creationId xmlns:a16="http://schemas.microsoft.com/office/drawing/2014/main" id="{BC330F9A-D38F-4564-A642-B012AAF62BB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ECCF5AD-C019-4FE8-A9B2-4976E917C95E}"/>
              </a:ext>
            </a:extLst>
          </p:cNvPr>
          <p:cNvSpPr>
            <a:spLocks noGrp="1"/>
          </p:cNvSpPr>
          <p:nvPr>
            <p:ph type="sldNum" sz="quarter" idx="12"/>
          </p:nvPr>
        </p:nvSpPr>
        <p:spPr/>
        <p:txBody>
          <a:bodyPr/>
          <a:lstStyle/>
          <a:p>
            <a:fld id="{8D8E0AC9-DE90-4F8F-A13E-F16164CDE497}" type="slidenum">
              <a:rPr lang="en-IN" smtClean="0"/>
              <a:t>‹#›</a:t>
            </a:fld>
            <a:endParaRPr lang="en-IN"/>
          </a:p>
        </p:txBody>
      </p:sp>
    </p:spTree>
    <p:extLst>
      <p:ext uri="{BB962C8B-B14F-4D97-AF65-F5344CB8AC3E}">
        <p14:creationId xmlns:p14="http://schemas.microsoft.com/office/powerpoint/2010/main" val="19427571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BE9BB4-56EA-448F-80F2-C58B0F34B296}"/>
              </a:ext>
            </a:extLst>
          </p:cNvPr>
          <p:cNvSpPr>
            <a:spLocks noGrp="1"/>
          </p:cNvSpPr>
          <p:nvPr>
            <p:ph type="dt" sz="half" idx="10"/>
          </p:nvPr>
        </p:nvSpPr>
        <p:spPr/>
        <p:txBody>
          <a:bodyPr/>
          <a:lstStyle/>
          <a:p>
            <a:fld id="{13F69538-2392-41AC-9F8F-98C635D34A51}" type="datetimeFigureOut">
              <a:rPr lang="en-IN" smtClean="0"/>
              <a:t>16-03-2019</a:t>
            </a:fld>
            <a:endParaRPr lang="en-IN"/>
          </a:p>
        </p:txBody>
      </p:sp>
      <p:sp>
        <p:nvSpPr>
          <p:cNvPr id="3" name="Footer Placeholder 2">
            <a:extLst>
              <a:ext uri="{FF2B5EF4-FFF2-40B4-BE49-F238E27FC236}">
                <a16:creationId xmlns:a16="http://schemas.microsoft.com/office/drawing/2014/main" id="{71FC083D-37B1-4186-89D7-341624A9A59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82C4F68-AF76-4DB6-9F05-6545EB20A9ED}"/>
              </a:ext>
            </a:extLst>
          </p:cNvPr>
          <p:cNvSpPr>
            <a:spLocks noGrp="1"/>
          </p:cNvSpPr>
          <p:nvPr>
            <p:ph type="sldNum" sz="quarter" idx="12"/>
          </p:nvPr>
        </p:nvSpPr>
        <p:spPr/>
        <p:txBody>
          <a:bodyPr/>
          <a:lstStyle/>
          <a:p>
            <a:fld id="{8D8E0AC9-DE90-4F8F-A13E-F16164CDE497}" type="slidenum">
              <a:rPr lang="en-IN" smtClean="0"/>
              <a:t>‹#›</a:t>
            </a:fld>
            <a:endParaRPr lang="en-IN"/>
          </a:p>
        </p:txBody>
      </p:sp>
    </p:spTree>
    <p:extLst>
      <p:ext uri="{BB962C8B-B14F-4D97-AF65-F5344CB8AC3E}">
        <p14:creationId xmlns:p14="http://schemas.microsoft.com/office/powerpoint/2010/main" val="2640972695"/>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33625-4791-43F5-9E66-EF3CF89229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E70924F-3A41-439D-B631-2CDB80E6F1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D7BD3FF-0194-4EDA-972A-65A47D5664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9E6585-CD64-4EE6-B50A-D6A80C3D12D8}"/>
              </a:ext>
            </a:extLst>
          </p:cNvPr>
          <p:cNvSpPr>
            <a:spLocks noGrp="1"/>
          </p:cNvSpPr>
          <p:nvPr>
            <p:ph type="dt" sz="half" idx="10"/>
          </p:nvPr>
        </p:nvSpPr>
        <p:spPr/>
        <p:txBody>
          <a:bodyPr/>
          <a:lstStyle/>
          <a:p>
            <a:fld id="{13F69538-2392-41AC-9F8F-98C635D34A51}" type="datetimeFigureOut">
              <a:rPr lang="en-IN" smtClean="0"/>
              <a:t>16-03-2019</a:t>
            </a:fld>
            <a:endParaRPr lang="en-IN"/>
          </a:p>
        </p:txBody>
      </p:sp>
      <p:sp>
        <p:nvSpPr>
          <p:cNvPr id="6" name="Footer Placeholder 5">
            <a:extLst>
              <a:ext uri="{FF2B5EF4-FFF2-40B4-BE49-F238E27FC236}">
                <a16:creationId xmlns:a16="http://schemas.microsoft.com/office/drawing/2014/main" id="{7A329656-F8A9-433A-BE8E-DDA97037C3F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B9A9671-6F22-4818-80F3-C3824091A18B}"/>
              </a:ext>
            </a:extLst>
          </p:cNvPr>
          <p:cNvSpPr>
            <a:spLocks noGrp="1"/>
          </p:cNvSpPr>
          <p:nvPr>
            <p:ph type="sldNum" sz="quarter" idx="12"/>
          </p:nvPr>
        </p:nvSpPr>
        <p:spPr/>
        <p:txBody>
          <a:bodyPr/>
          <a:lstStyle/>
          <a:p>
            <a:fld id="{8D8E0AC9-DE90-4F8F-A13E-F16164CDE497}" type="slidenum">
              <a:rPr lang="en-IN" smtClean="0"/>
              <a:t>‹#›</a:t>
            </a:fld>
            <a:endParaRPr lang="en-IN"/>
          </a:p>
        </p:txBody>
      </p:sp>
    </p:spTree>
    <p:extLst>
      <p:ext uri="{BB962C8B-B14F-4D97-AF65-F5344CB8AC3E}">
        <p14:creationId xmlns:p14="http://schemas.microsoft.com/office/powerpoint/2010/main" val="4264426779"/>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A4510-B8F8-493F-95CA-4C55DEFDC5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214A40-B910-4A06-B9D4-F7FF17216D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EC13ABB-DB99-41BD-84BA-F2E72C8497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E4D3C2-7FA5-417F-9CCD-72F7C18F15F8}"/>
              </a:ext>
            </a:extLst>
          </p:cNvPr>
          <p:cNvSpPr>
            <a:spLocks noGrp="1"/>
          </p:cNvSpPr>
          <p:nvPr>
            <p:ph type="dt" sz="half" idx="10"/>
          </p:nvPr>
        </p:nvSpPr>
        <p:spPr/>
        <p:txBody>
          <a:bodyPr/>
          <a:lstStyle/>
          <a:p>
            <a:fld id="{13F69538-2392-41AC-9F8F-98C635D34A51}" type="datetimeFigureOut">
              <a:rPr lang="en-IN" smtClean="0"/>
              <a:t>16-03-2019</a:t>
            </a:fld>
            <a:endParaRPr lang="en-IN"/>
          </a:p>
        </p:txBody>
      </p:sp>
      <p:sp>
        <p:nvSpPr>
          <p:cNvPr id="6" name="Footer Placeholder 5">
            <a:extLst>
              <a:ext uri="{FF2B5EF4-FFF2-40B4-BE49-F238E27FC236}">
                <a16:creationId xmlns:a16="http://schemas.microsoft.com/office/drawing/2014/main" id="{B9350B67-0FD3-46F3-9A57-67F345D71FF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E917F9C-01CC-4D3E-9EFE-DB00EA0422AB}"/>
              </a:ext>
            </a:extLst>
          </p:cNvPr>
          <p:cNvSpPr>
            <a:spLocks noGrp="1"/>
          </p:cNvSpPr>
          <p:nvPr>
            <p:ph type="sldNum" sz="quarter" idx="12"/>
          </p:nvPr>
        </p:nvSpPr>
        <p:spPr/>
        <p:txBody>
          <a:bodyPr/>
          <a:lstStyle/>
          <a:p>
            <a:fld id="{8D8E0AC9-DE90-4F8F-A13E-F16164CDE497}" type="slidenum">
              <a:rPr lang="en-IN" smtClean="0"/>
              <a:t>‹#›</a:t>
            </a:fld>
            <a:endParaRPr lang="en-IN"/>
          </a:p>
        </p:txBody>
      </p:sp>
    </p:spTree>
    <p:extLst>
      <p:ext uri="{BB962C8B-B14F-4D97-AF65-F5344CB8AC3E}">
        <p14:creationId xmlns:p14="http://schemas.microsoft.com/office/powerpoint/2010/main" val="168444079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3ED93-0994-482E-AD4D-2F4902D120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C179A54-F005-4B3B-9872-F697BD9365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CB0277-4E54-4E15-BAE9-B877C240D56C}"/>
              </a:ext>
            </a:extLst>
          </p:cNvPr>
          <p:cNvSpPr>
            <a:spLocks noGrp="1"/>
          </p:cNvSpPr>
          <p:nvPr>
            <p:ph type="dt" sz="half" idx="10"/>
          </p:nvPr>
        </p:nvSpPr>
        <p:spPr/>
        <p:txBody>
          <a:bodyPr/>
          <a:lstStyle/>
          <a:p>
            <a:fld id="{13F69538-2392-41AC-9F8F-98C635D34A51}" type="datetimeFigureOut">
              <a:rPr lang="en-IN" smtClean="0"/>
              <a:t>16-03-2019</a:t>
            </a:fld>
            <a:endParaRPr lang="en-IN"/>
          </a:p>
        </p:txBody>
      </p:sp>
      <p:sp>
        <p:nvSpPr>
          <p:cNvPr id="5" name="Footer Placeholder 4">
            <a:extLst>
              <a:ext uri="{FF2B5EF4-FFF2-40B4-BE49-F238E27FC236}">
                <a16:creationId xmlns:a16="http://schemas.microsoft.com/office/drawing/2014/main" id="{3D6EF3F4-8CF3-4CEB-BE2C-6F5D9FD33C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BDC6B8-6405-4B5A-A9CA-5C8AE1423636}"/>
              </a:ext>
            </a:extLst>
          </p:cNvPr>
          <p:cNvSpPr>
            <a:spLocks noGrp="1"/>
          </p:cNvSpPr>
          <p:nvPr>
            <p:ph type="sldNum" sz="quarter" idx="12"/>
          </p:nvPr>
        </p:nvSpPr>
        <p:spPr/>
        <p:txBody>
          <a:bodyPr/>
          <a:lstStyle/>
          <a:p>
            <a:fld id="{8D8E0AC9-DE90-4F8F-A13E-F16164CDE497}" type="slidenum">
              <a:rPr lang="en-IN" smtClean="0"/>
              <a:t>‹#›</a:t>
            </a:fld>
            <a:endParaRPr lang="en-IN"/>
          </a:p>
        </p:txBody>
      </p:sp>
    </p:spTree>
    <p:extLst>
      <p:ext uri="{BB962C8B-B14F-4D97-AF65-F5344CB8AC3E}">
        <p14:creationId xmlns:p14="http://schemas.microsoft.com/office/powerpoint/2010/main" val="163209880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F9C6A2-1BC8-45E8-B3A2-3A4026152D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345BE75-0D29-437C-AEC7-12FA931114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EBC64C-349A-4EAD-89A4-3AAA5CD8B2F7}"/>
              </a:ext>
            </a:extLst>
          </p:cNvPr>
          <p:cNvSpPr>
            <a:spLocks noGrp="1"/>
          </p:cNvSpPr>
          <p:nvPr>
            <p:ph type="dt" sz="half" idx="10"/>
          </p:nvPr>
        </p:nvSpPr>
        <p:spPr/>
        <p:txBody>
          <a:bodyPr/>
          <a:lstStyle/>
          <a:p>
            <a:fld id="{13F69538-2392-41AC-9F8F-98C635D34A51}" type="datetimeFigureOut">
              <a:rPr lang="en-IN" smtClean="0"/>
              <a:t>16-03-2019</a:t>
            </a:fld>
            <a:endParaRPr lang="en-IN"/>
          </a:p>
        </p:txBody>
      </p:sp>
      <p:sp>
        <p:nvSpPr>
          <p:cNvPr id="5" name="Footer Placeholder 4">
            <a:extLst>
              <a:ext uri="{FF2B5EF4-FFF2-40B4-BE49-F238E27FC236}">
                <a16:creationId xmlns:a16="http://schemas.microsoft.com/office/drawing/2014/main" id="{D073F716-DB08-4557-87DB-2617328DABA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2FEFD17-E8AF-4547-B982-5E2C02CEB8B6}"/>
              </a:ext>
            </a:extLst>
          </p:cNvPr>
          <p:cNvSpPr>
            <a:spLocks noGrp="1"/>
          </p:cNvSpPr>
          <p:nvPr>
            <p:ph type="sldNum" sz="quarter" idx="12"/>
          </p:nvPr>
        </p:nvSpPr>
        <p:spPr/>
        <p:txBody>
          <a:bodyPr/>
          <a:lstStyle/>
          <a:p>
            <a:fld id="{8D8E0AC9-DE90-4F8F-A13E-F16164CDE497}" type="slidenum">
              <a:rPr lang="en-IN" smtClean="0"/>
              <a:t>‹#›</a:t>
            </a:fld>
            <a:endParaRPr lang="en-IN"/>
          </a:p>
        </p:txBody>
      </p:sp>
    </p:spTree>
    <p:extLst>
      <p:ext uri="{BB962C8B-B14F-4D97-AF65-F5344CB8AC3E}">
        <p14:creationId xmlns:p14="http://schemas.microsoft.com/office/powerpoint/2010/main" val="2952209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E570-8C8E-4C1E-AD63-C324991E7AE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81FCEDA-C13C-4308-AA6B-158343890562}"/>
              </a:ext>
            </a:extLst>
          </p:cNvPr>
          <p:cNvSpPr>
            <a:spLocks noGrp="1"/>
          </p:cNvSpPr>
          <p:nvPr>
            <p:ph type="dt" sz="half" idx="10"/>
          </p:nvPr>
        </p:nvSpPr>
        <p:spPr/>
        <p:txBody>
          <a:bodyPr/>
          <a:lstStyle/>
          <a:p>
            <a:fld id="{13F69538-2392-41AC-9F8F-98C635D34A51}" type="datetimeFigureOut">
              <a:rPr lang="en-IN" smtClean="0"/>
              <a:t>16-03-2019</a:t>
            </a:fld>
            <a:endParaRPr lang="en-IN"/>
          </a:p>
        </p:txBody>
      </p:sp>
      <p:sp>
        <p:nvSpPr>
          <p:cNvPr id="4" name="Footer Placeholder 3">
            <a:extLst>
              <a:ext uri="{FF2B5EF4-FFF2-40B4-BE49-F238E27FC236}">
                <a16:creationId xmlns:a16="http://schemas.microsoft.com/office/drawing/2014/main" id="{10B5862D-A0C6-4FD0-B670-C53FD9C66D9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09AA6F7-1154-461C-BCEB-90749D7A0C91}"/>
              </a:ext>
            </a:extLst>
          </p:cNvPr>
          <p:cNvSpPr>
            <a:spLocks noGrp="1"/>
          </p:cNvSpPr>
          <p:nvPr>
            <p:ph type="sldNum" sz="quarter" idx="12"/>
          </p:nvPr>
        </p:nvSpPr>
        <p:spPr/>
        <p:txBody>
          <a:bodyPr/>
          <a:lstStyle/>
          <a:p>
            <a:fld id="{8D8E0AC9-DE90-4F8F-A13E-F16164CDE497}" type="slidenum">
              <a:rPr lang="en-IN" smtClean="0"/>
              <a:t>‹#›</a:t>
            </a:fld>
            <a:endParaRPr lang="en-IN"/>
          </a:p>
        </p:txBody>
      </p:sp>
    </p:spTree>
    <p:extLst>
      <p:ext uri="{BB962C8B-B14F-4D97-AF65-F5344CB8AC3E}">
        <p14:creationId xmlns:p14="http://schemas.microsoft.com/office/powerpoint/2010/main" val="27933302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488355-D997-4BFF-973A-1C321560C461}"/>
              </a:ext>
            </a:extLst>
          </p:cNvPr>
          <p:cNvSpPr>
            <a:spLocks noGrp="1"/>
          </p:cNvSpPr>
          <p:nvPr>
            <p:ph type="dt" sz="half" idx="10"/>
          </p:nvPr>
        </p:nvSpPr>
        <p:spPr/>
        <p:txBody>
          <a:bodyPr/>
          <a:lstStyle/>
          <a:p>
            <a:fld id="{13F69538-2392-41AC-9F8F-98C635D34A51}" type="datetimeFigureOut">
              <a:rPr lang="en-IN" smtClean="0"/>
              <a:t>16-03-2019</a:t>
            </a:fld>
            <a:endParaRPr lang="en-IN"/>
          </a:p>
        </p:txBody>
      </p:sp>
      <p:sp>
        <p:nvSpPr>
          <p:cNvPr id="3" name="Footer Placeholder 2">
            <a:extLst>
              <a:ext uri="{FF2B5EF4-FFF2-40B4-BE49-F238E27FC236}">
                <a16:creationId xmlns:a16="http://schemas.microsoft.com/office/drawing/2014/main" id="{47154758-9BA5-4AF0-AE44-397AE39AE42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53AD885-E324-4165-ADE4-3C3EB0C30FFD}"/>
              </a:ext>
            </a:extLst>
          </p:cNvPr>
          <p:cNvSpPr>
            <a:spLocks noGrp="1"/>
          </p:cNvSpPr>
          <p:nvPr>
            <p:ph type="sldNum" sz="quarter" idx="12"/>
          </p:nvPr>
        </p:nvSpPr>
        <p:spPr/>
        <p:txBody>
          <a:bodyPr/>
          <a:lstStyle/>
          <a:p>
            <a:fld id="{8D8E0AC9-DE90-4F8F-A13E-F16164CDE497}" type="slidenum">
              <a:rPr lang="en-IN" smtClean="0"/>
              <a:t>‹#›</a:t>
            </a:fld>
            <a:endParaRPr lang="en-IN"/>
          </a:p>
        </p:txBody>
      </p:sp>
    </p:spTree>
    <p:extLst>
      <p:ext uri="{BB962C8B-B14F-4D97-AF65-F5344CB8AC3E}">
        <p14:creationId xmlns:p14="http://schemas.microsoft.com/office/powerpoint/2010/main" val="2258039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62748-2B31-4314-9B44-BED46170E9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5E1A68A-3507-4006-AD3C-2C055BAC65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1D58047-A0E6-4166-AE5F-07818537EC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E32B96-78EF-4741-B665-17CD7FC5502D}"/>
              </a:ext>
            </a:extLst>
          </p:cNvPr>
          <p:cNvSpPr>
            <a:spLocks noGrp="1"/>
          </p:cNvSpPr>
          <p:nvPr>
            <p:ph type="dt" sz="half" idx="10"/>
          </p:nvPr>
        </p:nvSpPr>
        <p:spPr/>
        <p:txBody>
          <a:bodyPr/>
          <a:lstStyle/>
          <a:p>
            <a:fld id="{13F69538-2392-41AC-9F8F-98C635D34A51}" type="datetimeFigureOut">
              <a:rPr lang="en-IN" smtClean="0"/>
              <a:t>16-03-2019</a:t>
            </a:fld>
            <a:endParaRPr lang="en-IN"/>
          </a:p>
        </p:txBody>
      </p:sp>
      <p:sp>
        <p:nvSpPr>
          <p:cNvPr id="6" name="Footer Placeholder 5">
            <a:extLst>
              <a:ext uri="{FF2B5EF4-FFF2-40B4-BE49-F238E27FC236}">
                <a16:creationId xmlns:a16="http://schemas.microsoft.com/office/drawing/2014/main" id="{9C1C685D-FF0D-4815-94FA-427ACAE1F7D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260936D-F97C-4429-BEFB-190FB6C5E78F}"/>
              </a:ext>
            </a:extLst>
          </p:cNvPr>
          <p:cNvSpPr>
            <a:spLocks noGrp="1"/>
          </p:cNvSpPr>
          <p:nvPr>
            <p:ph type="sldNum" sz="quarter" idx="12"/>
          </p:nvPr>
        </p:nvSpPr>
        <p:spPr/>
        <p:txBody>
          <a:bodyPr/>
          <a:lstStyle/>
          <a:p>
            <a:fld id="{8D8E0AC9-DE90-4F8F-A13E-F16164CDE497}" type="slidenum">
              <a:rPr lang="en-IN" smtClean="0"/>
              <a:t>‹#›</a:t>
            </a:fld>
            <a:endParaRPr lang="en-IN"/>
          </a:p>
        </p:txBody>
      </p:sp>
    </p:spTree>
    <p:extLst>
      <p:ext uri="{BB962C8B-B14F-4D97-AF65-F5344CB8AC3E}">
        <p14:creationId xmlns:p14="http://schemas.microsoft.com/office/powerpoint/2010/main" val="1916689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2796F-7D1E-43B2-83D7-1ADFCFC0FD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6C816EB-1B58-46C3-8341-77A351E7C0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E9EC1C5-C8FD-490A-97F0-A41C60A592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D68BB6-BA4A-4222-A9F5-F65A95AAD8E7}"/>
              </a:ext>
            </a:extLst>
          </p:cNvPr>
          <p:cNvSpPr>
            <a:spLocks noGrp="1"/>
          </p:cNvSpPr>
          <p:nvPr>
            <p:ph type="dt" sz="half" idx="10"/>
          </p:nvPr>
        </p:nvSpPr>
        <p:spPr/>
        <p:txBody>
          <a:bodyPr/>
          <a:lstStyle/>
          <a:p>
            <a:fld id="{13F69538-2392-41AC-9F8F-98C635D34A51}" type="datetimeFigureOut">
              <a:rPr lang="en-IN" smtClean="0"/>
              <a:t>16-03-2019</a:t>
            </a:fld>
            <a:endParaRPr lang="en-IN"/>
          </a:p>
        </p:txBody>
      </p:sp>
      <p:sp>
        <p:nvSpPr>
          <p:cNvPr id="6" name="Footer Placeholder 5">
            <a:extLst>
              <a:ext uri="{FF2B5EF4-FFF2-40B4-BE49-F238E27FC236}">
                <a16:creationId xmlns:a16="http://schemas.microsoft.com/office/drawing/2014/main" id="{B56D0006-211C-4EDE-A4D1-519BE59D00D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635A8A4-706C-40E0-ADF1-4918C1F804E9}"/>
              </a:ext>
            </a:extLst>
          </p:cNvPr>
          <p:cNvSpPr>
            <a:spLocks noGrp="1"/>
          </p:cNvSpPr>
          <p:nvPr>
            <p:ph type="sldNum" sz="quarter" idx="12"/>
          </p:nvPr>
        </p:nvSpPr>
        <p:spPr/>
        <p:txBody>
          <a:bodyPr/>
          <a:lstStyle/>
          <a:p>
            <a:fld id="{8D8E0AC9-DE90-4F8F-A13E-F16164CDE497}" type="slidenum">
              <a:rPr lang="en-IN" smtClean="0"/>
              <a:t>‹#›</a:t>
            </a:fld>
            <a:endParaRPr lang="en-IN"/>
          </a:p>
        </p:txBody>
      </p:sp>
    </p:spTree>
    <p:extLst>
      <p:ext uri="{BB962C8B-B14F-4D97-AF65-F5344CB8AC3E}">
        <p14:creationId xmlns:p14="http://schemas.microsoft.com/office/powerpoint/2010/main" val="4124389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image" Target="../media/image4.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theme" Target="../theme/theme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4.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76211A-5BE6-4F02-AF1F-6099A09499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02924E5-AACF-4FAA-A9C8-2028C982B4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E8FD100-932C-4536-85CB-F0992594D2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F69538-2392-41AC-9F8F-98C635D34A51}" type="datetimeFigureOut">
              <a:rPr lang="en-IN" smtClean="0"/>
              <a:t>16-03-2019</a:t>
            </a:fld>
            <a:endParaRPr lang="en-IN"/>
          </a:p>
        </p:txBody>
      </p:sp>
      <p:sp>
        <p:nvSpPr>
          <p:cNvPr id="5" name="Footer Placeholder 4">
            <a:extLst>
              <a:ext uri="{FF2B5EF4-FFF2-40B4-BE49-F238E27FC236}">
                <a16:creationId xmlns:a16="http://schemas.microsoft.com/office/drawing/2014/main" id="{BDC4DF62-D593-4F73-8155-E4FCBB3385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59F4340-2D2A-4A5B-8278-67D6B42686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8E0AC9-DE90-4F8F-A13E-F16164CDE497}" type="slidenum">
              <a:rPr lang="en-IN" smtClean="0"/>
              <a:t>‹#›</a:t>
            </a:fld>
            <a:endParaRPr lang="en-IN"/>
          </a:p>
        </p:txBody>
      </p:sp>
    </p:spTree>
    <p:extLst>
      <p:ext uri="{BB962C8B-B14F-4D97-AF65-F5344CB8AC3E}">
        <p14:creationId xmlns:p14="http://schemas.microsoft.com/office/powerpoint/2010/main" val="3466557319"/>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13F69538-2392-41AC-9F8F-98C635D34A51}" type="datetimeFigureOut">
              <a:rPr lang="en-IN" smtClean="0"/>
              <a:t>16-03-2019</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8D8E0AC9-DE90-4F8F-A13E-F16164CDE497}" type="slidenum">
              <a:rPr lang="en-IN" smtClean="0"/>
              <a:t>‹#›</a:t>
            </a:fld>
            <a:endParaRPr lang="en-IN"/>
          </a:p>
        </p:txBody>
      </p:sp>
    </p:spTree>
    <p:extLst>
      <p:ext uri="{BB962C8B-B14F-4D97-AF65-F5344CB8AC3E}">
        <p14:creationId xmlns:p14="http://schemas.microsoft.com/office/powerpoint/2010/main" val="3870542423"/>
      </p:ext>
    </p:extLst>
  </p:cSld>
  <p:clrMap bg1="dk1" tx1="lt1" bg2="dk2" tx2="lt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 id="2147483860" r:id="rId12"/>
    <p:sldLayoutId id="2147483861" r:id="rId13"/>
    <p:sldLayoutId id="2147483862" r:id="rId14"/>
    <p:sldLayoutId id="2147483863" r:id="rId15"/>
    <p:sldLayoutId id="2147483864" r:id="rId16"/>
    <p:sldLayoutId id="214748386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13F69538-2392-41AC-9F8F-98C635D34A51}" type="datetimeFigureOut">
              <a:rPr lang="en-IN" smtClean="0"/>
              <a:t>16-03-2019</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8D8E0AC9-DE90-4F8F-A13E-F16164CDE497}" type="slidenum">
              <a:rPr lang="en-IN" smtClean="0"/>
              <a:t>‹#›</a:t>
            </a:fld>
            <a:endParaRPr lang="en-IN"/>
          </a:p>
        </p:txBody>
      </p:sp>
    </p:spTree>
    <p:extLst>
      <p:ext uri="{BB962C8B-B14F-4D97-AF65-F5344CB8AC3E}">
        <p14:creationId xmlns:p14="http://schemas.microsoft.com/office/powerpoint/2010/main" val="108105186"/>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 id="2147483909" r:id="rId13"/>
    <p:sldLayoutId id="2147483910" r:id="rId14"/>
    <p:sldLayoutId id="2147483911" r:id="rId15"/>
    <p:sldLayoutId id="2147483912"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34183C-148B-43C2-9EC8-1F93EF0475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D453EAB-A00C-4D6B-802D-8838A5DB20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5D3B8B-0D9E-449B-A085-5134465A7F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F69538-2392-41AC-9F8F-98C635D34A51}" type="datetimeFigureOut">
              <a:rPr lang="en-IN" smtClean="0"/>
              <a:t>16-03-2019</a:t>
            </a:fld>
            <a:endParaRPr lang="en-IN"/>
          </a:p>
        </p:txBody>
      </p:sp>
      <p:sp>
        <p:nvSpPr>
          <p:cNvPr id="5" name="Footer Placeholder 4">
            <a:extLst>
              <a:ext uri="{FF2B5EF4-FFF2-40B4-BE49-F238E27FC236}">
                <a16:creationId xmlns:a16="http://schemas.microsoft.com/office/drawing/2014/main" id="{F1770DF8-95BC-4AA4-B808-558FE666D7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5E1F2AD-7CFD-4F2D-A966-1808B6BA8F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8E0AC9-DE90-4F8F-A13E-F16164CDE497}" type="slidenum">
              <a:rPr lang="en-IN" smtClean="0"/>
              <a:t>‹#›</a:t>
            </a:fld>
            <a:endParaRPr lang="en-IN"/>
          </a:p>
        </p:txBody>
      </p:sp>
    </p:spTree>
    <p:extLst>
      <p:ext uri="{BB962C8B-B14F-4D97-AF65-F5344CB8AC3E}">
        <p14:creationId xmlns:p14="http://schemas.microsoft.com/office/powerpoint/2010/main" val="1147350697"/>
      </p:ext>
    </p:extLst>
  </p:cSld>
  <p:clrMap bg1="lt1" tx1="dk1" bg2="lt2" tx2="dk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 id="2147483919" r:id="rId6"/>
    <p:sldLayoutId id="2147483920" r:id="rId7"/>
    <p:sldLayoutId id="2147483921" r:id="rId8"/>
    <p:sldLayoutId id="2147483922" r:id="rId9"/>
    <p:sldLayoutId id="2147483923" r:id="rId10"/>
    <p:sldLayoutId id="214748392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0.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gif"/><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3.png"/><Relationship Id="rId2" Type="http://schemas.openxmlformats.org/officeDocument/2006/relationships/image" Target="../media/image18.gif"/><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slide" Target="slide5.xml"/><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slide" Target="slide11.xml"/><Relationship Id="rId7" Type="http://schemas.openxmlformats.org/officeDocument/2006/relationships/image" Target="../media/image22.png"/><Relationship Id="rId12" Type="http://schemas.openxmlformats.org/officeDocument/2006/relationships/slide" Target="slide2.xml"/><Relationship Id="rId17" Type="http://schemas.openxmlformats.org/officeDocument/2006/relationships/image" Target="../media/image30.png"/><Relationship Id="rId2" Type="http://schemas.openxmlformats.org/officeDocument/2006/relationships/image" Target="../media/image19.png"/><Relationship Id="rId16" Type="http://schemas.openxmlformats.org/officeDocument/2006/relationships/image" Target="../media/image29.png"/><Relationship Id="rId1" Type="http://schemas.openxmlformats.org/officeDocument/2006/relationships/slideLayout" Target="../slideLayouts/slideLayout45.xml"/><Relationship Id="rId6" Type="http://schemas.openxmlformats.org/officeDocument/2006/relationships/slide" Target="slide12.xml"/><Relationship Id="rId11" Type="http://schemas.openxmlformats.org/officeDocument/2006/relationships/image" Target="../media/image25.png"/><Relationship Id="rId5" Type="http://schemas.openxmlformats.org/officeDocument/2006/relationships/image" Target="../media/image21.png"/><Relationship Id="rId15" Type="http://schemas.openxmlformats.org/officeDocument/2006/relationships/image" Target="../media/image28.png"/><Relationship Id="rId10" Type="http://schemas.openxmlformats.org/officeDocument/2006/relationships/image" Target="../media/image24.png"/><Relationship Id="rId4" Type="http://schemas.openxmlformats.org/officeDocument/2006/relationships/image" Target="../media/image20.png"/><Relationship Id="rId9" Type="http://schemas.openxmlformats.org/officeDocument/2006/relationships/image" Target="../media/image23.png"/><Relationship Id="rId14"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slide" Target="slide5.xml"/><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slide" Target="slide11.xml"/><Relationship Id="rId7" Type="http://schemas.openxmlformats.org/officeDocument/2006/relationships/image" Target="../media/image22.png"/><Relationship Id="rId12" Type="http://schemas.openxmlformats.org/officeDocument/2006/relationships/slide" Target="slide2.xml"/><Relationship Id="rId17" Type="http://schemas.openxmlformats.org/officeDocument/2006/relationships/image" Target="../media/image30.png"/><Relationship Id="rId2" Type="http://schemas.openxmlformats.org/officeDocument/2006/relationships/image" Target="../media/image19.png"/><Relationship Id="rId16" Type="http://schemas.openxmlformats.org/officeDocument/2006/relationships/image" Target="../media/image29.png"/><Relationship Id="rId1" Type="http://schemas.openxmlformats.org/officeDocument/2006/relationships/slideLayout" Target="../slideLayouts/slideLayout45.xml"/><Relationship Id="rId6" Type="http://schemas.openxmlformats.org/officeDocument/2006/relationships/slide" Target="slide12.xml"/><Relationship Id="rId11" Type="http://schemas.openxmlformats.org/officeDocument/2006/relationships/image" Target="../media/image25.png"/><Relationship Id="rId5" Type="http://schemas.openxmlformats.org/officeDocument/2006/relationships/image" Target="../media/image21.png"/><Relationship Id="rId15" Type="http://schemas.openxmlformats.org/officeDocument/2006/relationships/image" Target="../media/image28.png"/><Relationship Id="rId10" Type="http://schemas.openxmlformats.org/officeDocument/2006/relationships/image" Target="../media/image24.png"/><Relationship Id="rId4" Type="http://schemas.openxmlformats.org/officeDocument/2006/relationships/image" Target="../media/image20.png"/><Relationship Id="rId9" Type="http://schemas.openxmlformats.org/officeDocument/2006/relationships/image" Target="../media/image23.png"/><Relationship Id="rId14"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2" Type="http://schemas.openxmlformats.org/officeDocument/2006/relationships/slide" Target="slide11.xml"/><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a:extLst>
              <a:ext uri="{FF2B5EF4-FFF2-40B4-BE49-F238E27FC236}">
                <a16:creationId xmlns:a16="http://schemas.microsoft.com/office/drawing/2014/main" id="{FA04AF2C-B956-4119-85AB-15D559B5A2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7506" y="555206"/>
            <a:ext cx="2427862" cy="58075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66DCDA-9C5C-4AAF-AFDC-7F29830CD23E}"/>
              </a:ext>
            </a:extLst>
          </p:cNvPr>
          <p:cNvSpPr/>
          <p:nvPr/>
        </p:nvSpPr>
        <p:spPr>
          <a:xfrm>
            <a:off x="3562652" y="346203"/>
            <a:ext cx="2417590" cy="62440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8" name="Picture 4" descr="Image result for medical symbol">
            <a:extLst>
              <a:ext uri="{FF2B5EF4-FFF2-40B4-BE49-F238E27FC236}">
                <a16:creationId xmlns:a16="http://schemas.microsoft.com/office/drawing/2014/main" id="{3C56372B-2D2A-478E-A3BE-0008C84D529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38" b="100000" l="0" r="100000">
                        <a14:foregroundMark x1="46867" y1="76880" x2="46867" y2="76880"/>
                        <a14:foregroundMark x1="51333" y1="88757" x2="51333" y2="88757"/>
                        <a14:foregroundMark x1="50200" y1="89311" x2="50200" y2="89311"/>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4494495" y="2982196"/>
            <a:ext cx="1154600" cy="97210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F5CDF539-2F3F-4DA6-9E19-B6B4B295A138}"/>
              </a:ext>
            </a:extLst>
          </p:cNvPr>
          <p:cNvGrpSpPr/>
          <p:nvPr/>
        </p:nvGrpSpPr>
        <p:grpSpPr>
          <a:xfrm>
            <a:off x="3562652" y="0"/>
            <a:ext cx="300837" cy="6858000"/>
            <a:chOff x="3867452" y="0"/>
            <a:chExt cx="300837" cy="6858000"/>
          </a:xfrm>
        </p:grpSpPr>
        <p:sp>
          <p:nvSpPr>
            <p:cNvPr id="2" name="Rectangle 1">
              <a:extLst>
                <a:ext uri="{FF2B5EF4-FFF2-40B4-BE49-F238E27FC236}">
                  <a16:creationId xmlns:a16="http://schemas.microsoft.com/office/drawing/2014/main" id="{026CA17D-AAC1-4F6D-B39A-94F92FC93250}"/>
                </a:ext>
              </a:extLst>
            </p:cNvPr>
            <p:cNvSpPr/>
            <p:nvPr/>
          </p:nvSpPr>
          <p:spPr>
            <a:xfrm>
              <a:off x="3867452" y="0"/>
              <a:ext cx="300202" cy="6858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Plus Sign 2">
              <a:extLst>
                <a:ext uri="{FF2B5EF4-FFF2-40B4-BE49-F238E27FC236}">
                  <a16:creationId xmlns:a16="http://schemas.microsoft.com/office/drawing/2014/main" id="{6058A3DC-4DFC-4BA4-9669-5B31E0FC75D5}"/>
                </a:ext>
              </a:extLst>
            </p:cNvPr>
            <p:cNvSpPr/>
            <p:nvPr/>
          </p:nvSpPr>
          <p:spPr>
            <a:xfrm>
              <a:off x="3868087" y="267704"/>
              <a:ext cx="300202" cy="300202"/>
            </a:xfrm>
            <a:prstGeom prst="mathPl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Plus Sign 19">
              <a:extLst>
                <a:ext uri="{FF2B5EF4-FFF2-40B4-BE49-F238E27FC236}">
                  <a16:creationId xmlns:a16="http://schemas.microsoft.com/office/drawing/2014/main" id="{375E8E03-4545-4BE3-BCC5-CA72B3F7F3A5}"/>
                </a:ext>
              </a:extLst>
            </p:cNvPr>
            <p:cNvSpPr/>
            <p:nvPr/>
          </p:nvSpPr>
          <p:spPr>
            <a:xfrm>
              <a:off x="3868087" y="1456482"/>
              <a:ext cx="300202" cy="300202"/>
            </a:xfrm>
            <a:prstGeom prst="mathPl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Plus Sign 20">
              <a:extLst>
                <a:ext uri="{FF2B5EF4-FFF2-40B4-BE49-F238E27FC236}">
                  <a16:creationId xmlns:a16="http://schemas.microsoft.com/office/drawing/2014/main" id="{6ED6C0B2-2181-4D5A-9190-56528E6FB6E7}"/>
                </a:ext>
              </a:extLst>
            </p:cNvPr>
            <p:cNvSpPr/>
            <p:nvPr/>
          </p:nvSpPr>
          <p:spPr>
            <a:xfrm>
              <a:off x="3868087" y="6211595"/>
              <a:ext cx="300202" cy="300202"/>
            </a:xfrm>
            <a:prstGeom prst="mathPl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Plus Sign 21">
              <a:extLst>
                <a:ext uri="{FF2B5EF4-FFF2-40B4-BE49-F238E27FC236}">
                  <a16:creationId xmlns:a16="http://schemas.microsoft.com/office/drawing/2014/main" id="{D48A09FA-6186-4237-B548-17250BDB1021}"/>
                </a:ext>
              </a:extLst>
            </p:cNvPr>
            <p:cNvSpPr/>
            <p:nvPr/>
          </p:nvSpPr>
          <p:spPr>
            <a:xfrm>
              <a:off x="3868087" y="3834038"/>
              <a:ext cx="300202" cy="300202"/>
            </a:xfrm>
            <a:prstGeom prst="mathPl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Plus Sign 22">
              <a:extLst>
                <a:ext uri="{FF2B5EF4-FFF2-40B4-BE49-F238E27FC236}">
                  <a16:creationId xmlns:a16="http://schemas.microsoft.com/office/drawing/2014/main" id="{BCB22452-C46B-4891-8065-B5AC6CC296FA}"/>
                </a:ext>
              </a:extLst>
            </p:cNvPr>
            <p:cNvSpPr/>
            <p:nvPr/>
          </p:nvSpPr>
          <p:spPr>
            <a:xfrm>
              <a:off x="3868087" y="2645260"/>
              <a:ext cx="300202" cy="300202"/>
            </a:xfrm>
            <a:prstGeom prst="mathPl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Plus Sign 23">
              <a:extLst>
                <a:ext uri="{FF2B5EF4-FFF2-40B4-BE49-F238E27FC236}">
                  <a16:creationId xmlns:a16="http://schemas.microsoft.com/office/drawing/2014/main" id="{FF8CE288-AC42-4073-A261-C92A52A6CC39}"/>
                </a:ext>
              </a:extLst>
            </p:cNvPr>
            <p:cNvSpPr/>
            <p:nvPr/>
          </p:nvSpPr>
          <p:spPr>
            <a:xfrm>
              <a:off x="3868087" y="5022816"/>
              <a:ext cx="300202" cy="300202"/>
            </a:xfrm>
            <a:prstGeom prst="mathPl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 name="Oval 7">
            <a:extLst>
              <a:ext uri="{FF2B5EF4-FFF2-40B4-BE49-F238E27FC236}">
                <a16:creationId xmlns:a16="http://schemas.microsoft.com/office/drawing/2014/main" id="{1AF52C7F-F731-4ACA-91A3-FCA6AD5E4B83}"/>
              </a:ext>
            </a:extLst>
          </p:cNvPr>
          <p:cNvSpPr/>
          <p:nvPr/>
        </p:nvSpPr>
        <p:spPr>
          <a:xfrm>
            <a:off x="6483823" y="3314700"/>
            <a:ext cx="285750" cy="285750"/>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6" name="Picture 25">
            <a:extLst>
              <a:ext uri="{FF2B5EF4-FFF2-40B4-BE49-F238E27FC236}">
                <a16:creationId xmlns:a16="http://schemas.microsoft.com/office/drawing/2014/main" id="{6A5BD5E8-3A6F-4164-9972-C6770EFF21FE}"/>
              </a:ext>
            </a:extLst>
          </p:cNvPr>
          <p:cNvPicPr>
            <a:picLocks noChangeAspect="1"/>
          </p:cNvPicPr>
          <p:nvPr/>
        </p:nvPicPr>
        <p:blipFill>
          <a:blip r:embed="rId6"/>
          <a:stretch>
            <a:fillRect/>
          </a:stretch>
        </p:blipFill>
        <p:spPr>
          <a:xfrm>
            <a:off x="3911602" y="532703"/>
            <a:ext cx="8205927" cy="1609483"/>
          </a:xfrm>
          <a:prstGeom prst="rect">
            <a:avLst/>
          </a:prstGeom>
        </p:spPr>
      </p:pic>
      <p:sp>
        <p:nvSpPr>
          <p:cNvPr id="29" name="TextBox 28">
            <a:extLst>
              <a:ext uri="{FF2B5EF4-FFF2-40B4-BE49-F238E27FC236}">
                <a16:creationId xmlns:a16="http://schemas.microsoft.com/office/drawing/2014/main" id="{45E39A59-7FE8-4E80-910C-31C7DD1F9CEE}"/>
              </a:ext>
            </a:extLst>
          </p:cNvPr>
          <p:cNvSpPr txBox="1"/>
          <p:nvPr/>
        </p:nvSpPr>
        <p:spPr>
          <a:xfrm>
            <a:off x="8014565" y="6007753"/>
            <a:ext cx="5156200" cy="707886"/>
          </a:xfrm>
          <a:prstGeom prst="rect">
            <a:avLst/>
          </a:prstGeom>
          <a:noFill/>
        </p:spPr>
        <p:txBody>
          <a:bodyPr wrap="square" rtlCol="0">
            <a:spAutoFit/>
          </a:bodyPr>
          <a:lstStyle/>
          <a:p>
            <a:r>
              <a:rPr lang="en-IN" sz="4000" dirty="0">
                <a:latin typeface="SWScrps" panose="00000400000000000000" pitchFamily="2" charset="0"/>
              </a:rPr>
              <a:t>  Team classified</a:t>
            </a:r>
          </a:p>
        </p:txBody>
      </p:sp>
      <p:sp>
        <p:nvSpPr>
          <p:cNvPr id="30" name="TextBox 29">
            <a:extLst>
              <a:ext uri="{FF2B5EF4-FFF2-40B4-BE49-F238E27FC236}">
                <a16:creationId xmlns:a16="http://schemas.microsoft.com/office/drawing/2014/main" id="{695AEB44-7EE1-4C18-9612-06AB4A76D2D4}"/>
              </a:ext>
            </a:extLst>
          </p:cNvPr>
          <p:cNvSpPr txBox="1"/>
          <p:nvPr/>
        </p:nvSpPr>
        <p:spPr>
          <a:xfrm>
            <a:off x="5705456" y="3347044"/>
            <a:ext cx="5791200" cy="1077218"/>
          </a:xfrm>
          <a:prstGeom prst="rect">
            <a:avLst/>
          </a:prstGeom>
          <a:noFill/>
        </p:spPr>
        <p:txBody>
          <a:bodyPr wrap="square" rtlCol="0">
            <a:spAutoFit/>
          </a:bodyPr>
          <a:lstStyle/>
          <a:p>
            <a:r>
              <a:rPr lang="en-IN" sz="3200" dirty="0">
                <a:solidFill>
                  <a:schemeClr val="accent6"/>
                </a:solidFill>
                <a:latin typeface="Savate Italique" pitchFamily="50" charset="0"/>
              </a:rPr>
              <a:t>A Patient Oriented </a:t>
            </a:r>
          </a:p>
          <a:p>
            <a:r>
              <a:rPr lang="en-IN" sz="3200" dirty="0">
                <a:solidFill>
                  <a:schemeClr val="accent6"/>
                </a:solidFill>
                <a:latin typeface="Savate Italique" pitchFamily="50" charset="0"/>
              </a:rPr>
              <a:t>              Healthcare Initiative </a:t>
            </a:r>
          </a:p>
        </p:txBody>
      </p:sp>
    </p:spTree>
    <p:extLst>
      <p:ext uri="{BB962C8B-B14F-4D97-AF65-F5344CB8AC3E}">
        <p14:creationId xmlns:p14="http://schemas.microsoft.com/office/powerpoint/2010/main" val="2898999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1" nodeType="withEffect">
                                  <p:stCondLst>
                                    <p:cond delay="0"/>
                                  </p:stCondLst>
                                  <p:childTnLst>
                                    <p:animClr clrSpc="rgb" dir="cw">
                                      <p:cBhvr override="childStyle">
                                        <p:cTn id="6" dur="250" autoRev="1" fill="remove"/>
                                        <p:tgtEl>
                                          <p:spTgt spid="8"/>
                                        </p:tgtEl>
                                        <p:attrNameLst>
                                          <p:attrName>style.color</p:attrName>
                                        </p:attrNameLst>
                                      </p:cBhvr>
                                      <p:to>
                                        <a:schemeClr val="bg1"/>
                                      </p:to>
                                    </p:animClr>
                                    <p:animClr clrSpc="rgb" dir="cw">
                                      <p:cBhvr>
                                        <p:cTn id="7" dur="250" autoRev="1" fill="remove"/>
                                        <p:tgtEl>
                                          <p:spTgt spid="8"/>
                                        </p:tgtEl>
                                        <p:attrNameLst>
                                          <p:attrName>fillcolor</p:attrName>
                                        </p:attrNameLst>
                                      </p:cBhvr>
                                      <p:to>
                                        <a:schemeClr val="bg1"/>
                                      </p:to>
                                    </p:animClr>
                                    <p:set>
                                      <p:cBhvr>
                                        <p:cTn id="8" dur="250" autoRev="1" fill="remove"/>
                                        <p:tgtEl>
                                          <p:spTgt spid="8"/>
                                        </p:tgtEl>
                                        <p:attrNameLst>
                                          <p:attrName>fill.type</p:attrName>
                                        </p:attrNameLst>
                                      </p:cBhvr>
                                      <p:to>
                                        <p:strVal val="solid"/>
                                      </p:to>
                                    </p:set>
                                    <p:set>
                                      <p:cBhvr>
                                        <p:cTn id="9" dur="250" autoRev="1" fill="remove"/>
                                        <p:tgtEl>
                                          <p:spTgt spid="8"/>
                                        </p:tgtEl>
                                        <p:attrNameLst>
                                          <p:attrName>fill.on</p:attrName>
                                        </p:attrNameLst>
                                      </p:cBhvr>
                                      <p:to>
                                        <p:strVal val="true"/>
                                      </p:to>
                                    </p:set>
                                  </p:childTnLst>
                                </p:cTn>
                              </p:par>
                              <p:par>
                                <p:cTn id="10" presetID="35" presetClass="path" presetSubtype="0" accel="50000" decel="50000" fill="hold" grpId="0" nodeType="withEffect">
                                  <p:stCondLst>
                                    <p:cond delay="400"/>
                                  </p:stCondLst>
                                  <p:childTnLst>
                                    <p:animMotion origin="layout" path="M 4.16667E-7 3.33333E-6 L -0.23828 3.33333E-6 " pathEditMode="relative" rAng="0" ptsTypes="AA">
                                      <p:cBhvr>
                                        <p:cTn id="11" dur="600" fill="hold"/>
                                        <p:tgtEl>
                                          <p:spTgt spid="8"/>
                                        </p:tgtEl>
                                        <p:attrNameLst>
                                          <p:attrName>ppt_x</p:attrName>
                                          <p:attrName>ppt_y</p:attrName>
                                        </p:attrNameLst>
                                      </p:cBhvr>
                                      <p:rCtr x="-11914" y="0"/>
                                    </p:animMotion>
                                  </p:childTnLst>
                                </p:cTn>
                              </p:par>
                            </p:childTnLst>
                          </p:cTn>
                        </p:par>
                        <p:par>
                          <p:cTn id="12" fill="hold">
                            <p:stCondLst>
                              <p:cond delay="1000"/>
                            </p:stCondLst>
                            <p:childTnLst>
                              <p:par>
                                <p:cTn id="13" presetID="16" presetClass="entr" presetSubtype="42"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outHorizontal)">
                                      <p:cBhvr>
                                        <p:cTn id="15" dur="900"/>
                                        <p:tgtEl>
                                          <p:spTgt spid="5"/>
                                        </p:tgtEl>
                                      </p:cBhvr>
                                    </p:animEffect>
                                  </p:childTnLst>
                                </p:cTn>
                              </p:par>
                            </p:childTnLst>
                          </p:cTn>
                        </p:par>
                        <p:par>
                          <p:cTn id="16" fill="hold">
                            <p:stCondLst>
                              <p:cond delay="1900"/>
                            </p:stCondLst>
                            <p:childTnLst>
                              <p:par>
                                <p:cTn id="17" presetID="35" presetClass="path" presetSubtype="0" accel="50000" decel="50000" fill="hold" nodeType="afterEffect">
                                  <p:stCondLst>
                                    <p:cond delay="0"/>
                                  </p:stCondLst>
                                  <p:childTnLst>
                                    <p:animMotion origin="layout" path="M -2.70833E-6 1.85185E-6 L -0.23919 1.85185E-6 " pathEditMode="relative" rAng="0" ptsTypes="AA">
                                      <p:cBhvr>
                                        <p:cTn id="18" dur="900" fill="hold"/>
                                        <p:tgtEl>
                                          <p:spTgt spid="1026"/>
                                        </p:tgtEl>
                                        <p:attrNameLst>
                                          <p:attrName>ppt_x</p:attrName>
                                          <p:attrName>ppt_y</p:attrName>
                                        </p:attrNameLst>
                                      </p:cBhvr>
                                      <p:rCtr x="-11966" y="0"/>
                                    </p:animMotion>
                                  </p:childTnLst>
                                </p:cTn>
                              </p:par>
                            </p:childTnLst>
                          </p:cTn>
                        </p:par>
                        <p:par>
                          <p:cTn id="19" fill="hold">
                            <p:stCondLst>
                              <p:cond delay="2800"/>
                            </p:stCondLst>
                            <p:childTnLst>
                              <p:par>
                                <p:cTn id="20" presetID="22" presetClass="entr" presetSubtype="8" fill="hold" nodeType="after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left)">
                                      <p:cBhvr>
                                        <p:cTn id="22" dur="500"/>
                                        <p:tgtEl>
                                          <p:spTgt spid="26"/>
                                        </p:tgtEl>
                                      </p:cBhvr>
                                    </p:animEffect>
                                  </p:childTnLst>
                                </p:cTn>
                              </p:par>
                              <p:par>
                                <p:cTn id="23" presetID="45" presetClass="entr" presetSubtype="0" fill="hold" nodeType="withEffect">
                                  <p:stCondLst>
                                    <p:cond delay="500"/>
                                  </p:stCondLst>
                                  <p:childTnLst>
                                    <p:set>
                                      <p:cBhvr>
                                        <p:cTn id="24" dur="1" fill="hold">
                                          <p:stCondLst>
                                            <p:cond delay="0"/>
                                          </p:stCondLst>
                                        </p:cTn>
                                        <p:tgtEl>
                                          <p:spTgt spid="1028"/>
                                        </p:tgtEl>
                                        <p:attrNameLst>
                                          <p:attrName>style.visibility</p:attrName>
                                        </p:attrNameLst>
                                      </p:cBhvr>
                                      <p:to>
                                        <p:strVal val="visible"/>
                                      </p:to>
                                    </p:set>
                                    <p:animEffect transition="in" filter="fade">
                                      <p:cBhvr>
                                        <p:cTn id="25" dur="700"/>
                                        <p:tgtEl>
                                          <p:spTgt spid="1028"/>
                                        </p:tgtEl>
                                      </p:cBhvr>
                                    </p:animEffect>
                                    <p:anim calcmode="lin" valueType="num">
                                      <p:cBhvr>
                                        <p:cTn id="26" dur="700" fill="hold"/>
                                        <p:tgtEl>
                                          <p:spTgt spid="1028"/>
                                        </p:tgtEl>
                                        <p:attrNameLst>
                                          <p:attrName>ppt_w</p:attrName>
                                        </p:attrNameLst>
                                      </p:cBhvr>
                                      <p:tavLst>
                                        <p:tav tm="0" fmla="#ppt_w*sin(2.5*pi*$)">
                                          <p:val>
                                            <p:fltVal val="0"/>
                                          </p:val>
                                        </p:tav>
                                        <p:tav tm="100000">
                                          <p:val>
                                            <p:fltVal val="1"/>
                                          </p:val>
                                        </p:tav>
                                      </p:tavLst>
                                    </p:anim>
                                    <p:anim calcmode="lin" valueType="num">
                                      <p:cBhvr>
                                        <p:cTn id="27" dur="700" fill="hold"/>
                                        <p:tgtEl>
                                          <p:spTgt spid="1028"/>
                                        </p:tgtEl>
                                        <p:attrNameLst>
                                          <p:attrName>ppt_h</p:attrName>
                                        </p:attrNameLst>
                                      </p:cBhvr>
                                      <p:tavLst>
                                        <p:tav tm="0">
                                          <p:val>
                                            <p:strVal val="#ppt_h"/>
                                          </p:val>
                                        </p:tav>
                                        <p:tav tm="100000">
                                          <p:val>
                                            <p:strVal val="#ppt_h"/>
                                          </p:val>
                                        </p:tav>
                                      </p:tavLst>
                                    </p:anim>
                                  </p:childTnLst>
                                </p:cTn>
                              </p:par>
                            </p:childTnLst>
                          </p:cTn>
                        </p:par>
                        <p:par>
                          <p:cTn id="28" fill="hold">
                            <p:stCondLst>
                              <p:cond delay="4000"/>
                            </p:stCondLst>
                            <p:childTnLst>
                              <p:par>
                                <p:cTn id="29" presetID="1" presetClass="entr" presetSubtype="0" fill="hold" grpId="0" nodeType="afterEffect">
                                  <p:stCondLst>
                                    <p:cond delay="0"/>
                                  </p:stCondLst>
                                  <p:iterate type="lt">
                                    <p:tmAbs val="100"/>
                                  </p:iterate>
                                  <p:childTnLst>
                                    <p:set>
                                      <p:cBhvr>
                                        <p:cTn id="30" dur="1" fill="hold">
                                          <p:stCondLst>
                                            <p:cond delay="0"/>
                                          </p:stCondLst>
                                        </p:cTn>
                                        <p:tgtEl>
                                          <p:spTgt spid="30"/>
                                        </p:tgtEl>
                                        <p:attrNameLst>
                                          <p:attrName>style.visibility</p:attrName>
                                        </p:attrNameLst>
                                      </p:cBhvr>
                                      <p:to>
                                        <p:strVal val="visible"/>
                                      </p:to>
                                    </p:set>
                                  </p:childTnLst>
                                </p:cTn>
                              </p:par>
                            </p:childTnLst>
                          </p:cTn>
                        </p:par>
                        <p:par>
                          <p:cTn id="31" fill="hold">
                            <p:stCondLst>
                              <p:cond delay="7501"/>
                            </p:stCondLst>
                            <p:childTnLst>
                              <p:par>
                                <p:cTn id="32" presetID="1" presetClass="entr" presetSubtype="0" fill="hold" grpId="0" nodeType="afterEffect">
                                  <p:stCondLst>
                                    <p:cond delay="0"/>
                                  </p:stCondLst>
                                  <p:iterate type="lt">
                                    <p:tmAbs val="200"/>
                                  </p:iterate>
                                  <p:childTnLst>
                                    <p:set>
                                      <p:cBhvr>
                                        <p:cTn id="33"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9" grpId="0"/>
      <p:bldP spid="3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BD6367-A599-4436-BA40-C6006B62415F}"/>
              </a:ext>
            </a:extLst>
          </p:cNvPr>
          <p:cNvSpPr txBox="1"/>
          <p:nvPr/>
        </p:nvSpPr>
        <p:spPr>
          <a:xfrm>
            <a:off x="1868752" y="488271"/>
            <a:ext cx="9192827" cy="584775"/>
          </a:xfrm>
          <a:prstGeom prst="rect">
            <a:avLst/>
          </a:prstGeom>
          <a:noFill/>
        </p:spPr>
        <p:txBody>
          <a:bodyPr wrap="square" rtlCol="0">
            <a:spAutoFit/>
          </a:bodyPr>
          <a:lstStyle/>
          <a:p>
            <a:r>
              <a:rPr lang="en-US" sz="3200" u="sng" dirty="0"/>
              <a:t>ITS POSSIBLY AN ABDOMEN RELATED PROBLEM </a:t>
            </a:r>
          </a:p>
        </p:txBody>
      </p:sp>
      <p:sp>
        <p:nvSpPr>
          <p:cNvPr id="5" name="Oval 4">
            <a:hlinkClick r:id="" action="ppaction://hlinkshowjump?jump=nextslide"/>
            <a:extLst>
              <a:ext uri="{FF2B5EF4-FFF2-40B4-BE49-F238E27FC236}">
                <a16:creationId xmlns:a16="http://schemas.microsoft.com/office/drawing/2014/main" id="{E5F5474C-67AE-4FB0-8C3E-6EDA3B898EF4}"/>
              </a:ext>
            </a:extLst>
          </p:cNvPr>
          <p:cNvSpPr/>
          <p:nvPr/>
        </p:nvSpPr>
        <p:spPr>
          <a:xfrm>
            <a:off x="1744462" y="1633491"/>
            <a:ext cx="266330" cy="26633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46ABDFC-F207-4D32-9CE1-8248EFF4365C}"/>
              </a:ext>
            </a:extLst>
          </p:cNvPr>
          <p:cNvSpPr/>
          <p:nvPr/>
        </p:nvSpPr>
        <p:spPr>
          <a:xfrm>
            <a:off x="1744462" y="2177777"/>
            <a:ext cx="266330" cy="26633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77C743E-6DDC-471E-8357-2C0B8BFDD835}"/>
              </a:ext>
            </a:extLst>
          </p:cNvPr>
          <p:cNvSpPr/>
          <p:nvPr/>
        </p:nvSpPr>
        <p:spPr>
          <a:xfrm>
            <a:off x="1744462" y="2722063"/>
            <a:ext cx="266330" cy="26633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6745CB8-BBB7-4C75-A978-1DA7616AD26D}"/>
              </a:ext>
            </a:extLst>
          </p:cNvPr>
          <p:cNvSpPr/>
          <p:nvPr/>
        </p:nvSpPr>
        <p:spPr>
          <a:xfrm>
            <a:off x="1744462" y="3266349"/>
            <a:ext cx="266330" cy="26633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Oval 8">
            <a:hlinkClick r:id="" action="ppaction://hlinkshowjump?jump=nextslide"/>
            <a:extLst>
              <a:ext uri="{FF2B5EF4-FFF2-40B4-BE49-F238E27FC236}">
                <a16:creationId xmlns:a16="http://schemas.microsoft.com/office/drawing/2014/main" id="{B12D80A0-8C64-40DC-B19A-F1139078BE2F}"/>
              </a:ext>
            </a:extLst>
          </p:cNvPr>
          <p:cNvSpPr/>
          <p:nvPr/>
        </p:nvSpPr>
        <p:spPr>
          <a:xfrm>
            <a:off x="1744462" y="3810635"/>
            <a:ext cx="266330" cy="26633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783A6D1-F66A-49CB-A7CA-340F509F1ABD}"/>
              </a:ext>
            </a:extLst>
          </p:cNvPr>
          <p:cNvSpPr/>
          <p:nvPr/>
        </p:nvSpPr>
        <p:spPr>
          <a:xfrm>
            <a:off x="1744462" y="4354921"/>
            <a:ext cx="266330" cy="26633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DAF4154-B930-41A4-AE01-8A0F21E6438B}"/>
              </a:ext>
            </a:extLst>
          </p:cNvPr>
          <p:cNvSpPr/>
          <p:nvPr/>
        </p:nvSpPr>
        <p:spPr>
          <a:xfrm>
            <a:off x="1744462" y="4899207"/>
            <a:ext cx="266330" cy="26633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2E22242-D086-4A15-B238-F087DAF9D58F}"/>
              </a:ext>
            </a:extLst>
          </p:cNvPr>
          <p:cNvSpPr/>
          <p:nvPr/>
        </p:nvSpPr>
        <p:spPr>
          <a:xfrm>
            <a:off x="1744462" y="5443491"/>
            <a:ext cx="266330" cy="26633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9A1C1F73-A7AA-4443-AD40-6CF5134F9594}"/>
              </a:ext>
            </a:extLst>
          </p:cNvPr>
          <p:cNvSpPr/>
          <p:nvPr/>
        </p:nvSpPr>
        <p:spPr>
          <a:xfrm>
            <a:off x="2116588" y="1597979"/>
            <a:ext cx="4061532" cy="337352"/>
          </a:xfrm>
          <a:prstGeom prst="roundRect">
            <a:avLst>
              <a:gd name="adj" fmla="val 50000"/>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DIZZINESS</a:t>
            </a:r>
          </a:p>
        </p:txBody>
      </p:sp>
      <p:sp>
        <p:nvSpPr>
          <p:cNvPr id="15" name="Rectangle: Rounded Corners 14">
            <a:extLst>
              <a:ext uri="{FF2B5EF4-FFF2-40B4-BE49-F238E27FC236}">
                <a16:creationId xmlns:a16="http://schemas.microsoft.com/office/drawing/2014/main" id="{03FB5BF6-45A5-44E9-9D92-79FF68193F0A}"/>
              </a:ext>
            </a:extLst>
          </p:cNvPr>
          <p:cNvSpPr/>
          <p:nvPr/>
        </p:nvSpPr>
        <p:spPr>
          <a:xfrm>
            <a:off x="2116588" y="2141695"/>
            <a:ext cx="4061532" cy="337352"/>
          </a:xfrm>
          <a:prstGeom prst="roundRect">
            <a:avLst>
              <a:gd name="adj" fmla="val 50000"/>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VOMITING</a:t>
            </a:r>
          </a:p>
        </p:txBody>
      </p:sp>
      <p:sp>
        <p:nvSpPr>
          <p:cNvPr id="16" name="Rectangle: Rounded Corners 15">
            <a:extLst>
              <a:ext uri="{FF2B5EF4-FFF2-40B4-BE49-F238E27FC236}">
                <a16:creationId xmlns:a16="http://schemas.microsoft.com/office/drawing/2014/main" id="{43675B89-3BDF-4D89-95D4-43755085AC07}"/>
              </a:ext>
            </a:extLst>
          </p:cNvPr>
          <p:cNvSpPr/>
          <p:nvPr/>
        </p:nvSpPr>
        <p:spPr>
          <a:xfrm>
            <a:off x="2116588" y="4316559"/>
            <a:ext cx="4061532" cy="337352"/>
          </a:xfrm>
          <a:prstGeom prst="roundRect">
            <a:avLst>
              <a:gd name="adj" fmla="val 50000"/>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COUGH</a:t>
            </a:r>
          </a:p>
        </p:txBody>
      </p:sp>
      <p:sp>
        <p:nvSpPr>
          <p:cNvPr id="17" name="Rectangle: Rounded Corners 16">
            <a:extLst>
              <a:ext uri="{FF2B5EF4-FFF2-40B4-BE49-F238E27FC236}">
                <a16:creationId xmlns:a16="http://schemas.microsoft.com/office/drawing/2014/main" id="{82FBAF02-6B00-44AD-9475-31859B3BB58E}"/>
              </a:ext>
            </a:extLst>
          </p:cNvPr>
          <p:cNvSpPr/>
          <p:nvPr/>
        </p:nvSpPr>
        <p:spPr>
          <a:xfrm>
            <a:off x="2116588" y="4860275"/>
            <a:ext cx="4061532" cy="337352"/>
          </a:xfrm>
          <a:prstGeom prst="roundRect">
            <a:avLst>
              <a:gd name="adj" fmla="val 50000"/>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COLD</a:t>
            </a:r>
          </a:p>
        </p:txBody>
      </p:sp>
      <p:sp>
        <p:nvSpPr>
          <p:cNvPr id="18" name="Rectangle: Rounded Corners 17">
            <a:extLst>
              <a:ext uri="{FF2B5EF4-FFF2-40B4-BE49-F238E27FC236}">
                <a16:creationId xmlns:a16="http://schemas.microsoft.com/office/drawing/2014/main" id="{52405DEC-D5B5-4434-B347-F980AA4A92CA}"/>
              </a:ext>
            </a:extLst>
          </p:cNvPr>
          <p:cNvSpPr/>
          <p:nvPr/>
        </p:nvSpPr>
        <p:spPr>
          <a:xfrm>
            <a:off x="2116588" y="5403994"/>
            <a:ext cx="4061532" cy="337352"/>
          </a:xfrm>
          <a:prstGeom prst="roundRect">
            <a:avLst>
              <a:gd name="adj" fmla="val 50000"/>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OTHERS</a:t>
            </a:r>
          </a:p>
        </p:txBody>
      </p:sp>
      <p:sp>
        <p:nvSpPr>
          <p:cNvPr id="19" name="Rectangle: Rounded Corners 18">
            <a:extLst>
              <a:ext uri="{FF2B5EF4-FFF2-40B4-BE49-F238E27FC236}">
                <a16:creationId xmlns:a16="http://schemas.microsoft.com/office/drawing/2014/main" id="{6E5DF724-D776-40B6-B250-3733EA35AC8A}"/>
              </a:ext>
            </a:extLst>
          </p:cNvPr>
          <p:cNvSpPr/>
          <p:nvPr/>
        </p:nvSpPr>
        <p:spPr>
          <a:xfrm>
            <a:off x="2116588" y="3229127"/>
            <a:ext cx="4061532" cy="337352"/>
          </a:xfrm>
          <a:prstGeom prst="roundRect">
            <a:avLst>
              <a:gd name="adj" fmla="val 50000"/>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DIARRHEA</a:t>
            </a:r>
          </a:p>
        </p:txBody>
      </p:sp>
      <p:sp>
        <p:nvSpPr>
          <p:cNvPr id="20" name="Rectangle: Rounded Corners 19">
            <a:extLst>
              <a:ext uri="{FF2B5EF4-FFF2-40B4-BE49-F238E27FC236}">
                <a16:creationId xmlns:a16="http://schemas.microsoft.com/office/drawing/2014/main" id="{4EF856AA-B65C-4921-9367-332196B7E345}"/>
              </a:ext>
            </a:extLst>
          </p:cNvPr>
          <p:cNvSpPr/>
          <p:nvPr/>
        </p:nvSpPr>
        <p:spPr>
          <a:xfrm>
            <a:off x="2116588" y="2685411"/>
            <a:ext cx="4061532" cy="337352"/>
          </a:xfrm>
          <a:prstGeom prst="roundRect">
            <a:avLst>
              <a:gd name="adj" fmla="val 50000"/>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INDIGESTION</a:t>
            </a:r>
          </a:p>
        </p:txBody>
      </p:sp>
      <p:sp>
        <p:nvSpPr>
          <p:cNvPr id="21" name="Rectangle: Rounded Corners 20">
            <a:extLst>
              <a:ext uri="{FF2B5EF4-FFF2-40B4-BE49-F238E27FC236}">
                <a16:creationId xmlns:a16="http://schemas.microsoft.com/office/drawing/2014/main" id="{50E9D4A8-10CD-483A-B06E-4DD23299DDF0}"/>
              </a:ext>
            </a:extLst>
          </p:cNvPr>
          <p:cNvSpPr/>
          <p:nvPr/>
        </p:nvSpPr>
        <p:spPr>
          <a:xfrm>
            <a:off x="2116588" y="3772843"/>
            <a:ext cx="4061532" cy="337352"/>
          </a:xfrm>
          <a:prstGeom prst="roundRect">
            <a:avLst>
              <a:gd name="adj" fmla="val 50000"/>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FEVER</a:t>
            </a:r>
          </a:p>
        </p:txBody>
      </p:sp>
      <p:sp>
        <p:nvSpPr>
          <p:cNvPr id="22" name="Rectangle: Rounded Corners 21">
            <a:hlinkClick r:id="" action="ppaction://hlinkshowjump?jump=nextslide"/>
            <a:extLst>
              <a:ext uri="{FF2B5EF4-FFF2-40B4-BE49-F238E27FC236}">
                <a16:creationId xmlns:a16="http://schemas.microsoft.com/office/drawing/2014/main" id="{5B7EF123-4AD6-4597-AFE0-BF7366C61543}"/>
              </a:ext>
            </a:extLst>
          </p:cNvPr>
          <p:cNvSpPr/>
          <p:nvPr/>
        </p:nvSpPr>
        <p:spPr>
          <a:xfrm>
            <a:off x="9454719" y="6105330"/>
            <a:ext cx="1473693" cy="378408"/>
          </a:xfrm>
          <a:prstGeom prst="roundRect">
            <a:avLst>
              <a:gd name="adj" fmla="val 50000"/>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NEXT </a:t>
            </a:r>
          </a:p>
        </p:txBody>
      </p:sp>
    </p:spTree>
    <p:extLst>
      <p:ext uri="{BB962C8B-B14F-4D97-AF65-F5344CB8AC3E}">
        <p14:creationId xmlns:p14="http://schemas.microsoft.com/office/powerpoint/2010/main" val="1165171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46071A8-C47A-4F8C-83AB-6D38D69987BA}"/>
              </a:ext>
            </a:extLst>
          </p:cNvPr>
          <p:cNvSpPr txBox="1"/>
          <p:nvPr/>
        </p:nvSpPr>
        <p:spPr>
          <a:xfrm>
            <a:off x="3599893" y="571541"/>
            <a:ext cx="5890330" cy="5509200"/>
          </a:xfrm>
          <a:prstGeom prst="rect">
            <a:avLst/>
          </a:prstGeom>
          <a:noFill/>
        </p:spPr>
        <p:txBody>
          <a:bodyPr wrap="square" rtlCol="0">
            <a:spAutoFit/>
          </a:bodyPr>
          <a:lstStyle/>
          <a:p>
            <a:r>
              <a:rPr lang="en-US" sz="3200" u="sng" dirty="0">
                <a:latin typeface="Broadway" panose="04040905080B02020502" pitchFamily="82" charset="0"/>
              </a:rPr>
              <a:t>POSSIBLE DISEASES </a:t>
            </a:r>
            <a:r>
              <a:rPr lang="en-US" sz="3200" u="sng" dirty="0">
                <a:latin typeface="Broadway" panose="04040905080B02020502" pitchFamily="82" charset="0"/>
                <a:sym typeface="Wingdings" panose="05000000000000000000" pitchFamily="2" charset="2"/>
              </a:rPr>
              <a:t></a:t>
            </a:r>
          </a:p>
          <a:p>
            <a:endParaRPr lang="en-US" sz="3200" u="sng" dirty="0">
              <a:latin typeface="Broadway" panose="04040905080B02020502" pitchFamily="82" charset="0"/>
            </a:endParaRPr>
          </a:p>
          <a:p>
            <a:pPr marL="457200" indent="-457200">
              <a:buFont typeface="Arial" panose="020B0604020202020204" pitchFamily="34" charset="0"/>
              <a:buChar char="•"/>
            </a:pPr>
            <a:r>
              <a:rPr lang="en-US" sz="3200" u="sng" dirty="0"/>
              <a:t>TYPHOID</a:t>
            </a:r>
          </a:p>
          <a:p>
            <a:pPr marL="457200" indent="-457200">
              <a:buFont typeface="Arial" panose="020B0604020202020204" pitchFamily="34" charset="0"/>
              <a:buChar char="•"/>
            </a:pPr>
            <a:r>
              <a:rPr lang="en-US" sz="3200" u="sng" dirty="0"/>
              <a:t>DENGUE</a:t>
            </a:r>
          </a:p>
          <a:p>
            <a:endParaRPr lang="en-US" sz="3200" u="sng" dirty="0"/>
          </a:p>
          <a:p>
            <a:r>
              <a:rPr lang="en-US" sz="3200" u="sng" dirty="0"/>
              <a:t>FOR FURTHER ACTIONS CONTACT YOUR NEAREST TYPHOID ,DENGUE DOCTORS</a:t>
            </a:r>
            <a:r>
              <a:rPr lang="en-US" sz="3200" dirty="0"/>
              <a:t> </a:t>
            </a:r>
            <a:r>
              <a:rPr lang="en-US" sz="3200" dirty="0">
                <a:solidFill>
                  <a:schemeClr val="accent1"/>
                </a:solidFill>
                <a:hlinkClick r:id="" action="ppaction://hlinkshowjump?jump=nextslide"/>
              </a:rPr>
              <a:t>CLICK HERE</a:t>
            </a:r>
            <a:endParaRPr lang="en-US" sz="3200" dirty="0">
              <a:solidFill>
                <a:schemeClr val="accent1"/>
              </a:solidFill>
            </a:endParaRPr>
          </a:p>
          <a:p>
            <a:pPr marL="457200" indent="-457200">
              <a:buFont typeface="Arial" panose="020B0604020202020204" pitchFamily="34" charset="0"/>
              <a:buChar char="•"/>
            </a:pPr>
            <a:endParaRPr lang="en-US" sz="3200" u="sng" dirty="0"/>
          </a:p>
          <a:p>
            <a:endParaRPr lang="en-US" sz="3200" u="sng" dirty="0"/>
          </a:p>
          <a:p>
            <a:endParaRPr lang="en-US" sz="3200" u="sng" dirty="0"/>
          </a:p>
        </p:txBody>
      </p:sp>
    </p:spTree>
    <p:extLst>
      <p:ext uri="{BB962C8B-B14F-4D97-AF65-F5344CB8AC3E}">
        <p14:creationId xmlns:p14="http://schemas.microsoft.com/office/powerpoint/2010/main" val="983399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A22ABA4F-D880-44BD-8956-ECE018E2834E}"/>
              </a:ext>
            </a:extLst>
          </p:cNvPr>
          <p:cNvSpPr/>
          <p:nvPr/>
        </p:nvSpPr>
        <p:spPr>
          <a:xfrm>
            <a:off x="3396449" y="355107"/>
            <a:ext cx="4953740" cy="1100831"/>
          </a:xfrm>
          <a:prstGeom prst="roundRect">
            <a:avLst/>
          </a:prstGeom>
          <a:solidFill>
            <a:srgbClr val="92D05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Britannic Bold" panose="020B0903060703020204" pitchFamily="34" charset="0"/>
              </a:rPr>
              <a:t>DR. RIDHAM BHAT</a:t>
            </a:r>
          </a:p>
          <a:p>
            <a:pPr algn="ctr"/>
            <a:r>
              <a:rPr lang="en-US" dirty="0">
                <a:latin typeface="Britannic Bold" panose="020B0903060703020204" pitchFamily="34" charset="0"/>
              </a:rPr>
              <a:t>+91-9911473900</a:t>
            </a:r>
          </a:p>
          <a:p>
            <a:pPr algn="ctr"/>
            <a:r>
              <a:rPr lang="en-US" dirty="0">
                <a:latin typeface="Britannic Bold" panose="020B0903060703020204" pitchFamily="34" charset="0"/>
              </a:rPr>
              <a:t> </a:t>
            </a:r>
          </a:p>
        </p:txBody>
      </p:sp>
      <p:sp>
        <p:nvSpPr>
          <p:cNvPr id="6" name="Rectangle: Rounded Corners 5">
            <a:extLst>
              <a:ext uri="{FF2B5EF4-FFF2-40B4-BE49-F238E27FC236}">
                <a16:creationId xmlns:a16="http://schemas.microsoft.com/office/drawing/2014/main" id="{8DC69AEB-954A-428E-9921-DE8C886A8F33}"/>
              </a:ext>
            </a:extLst>
          </p:cNvPr>
          <p:cNvSpPr/>
          <p:nvPr/>
        </p:nvSpPr>
        <p:spPr>
          <a:xfrm>
            <a:off x="3396449" y="1995503"/>
            <a:ext cx="4953740" cy="1100831"/>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latin typeface="Britannic Bold" panose="020B0903060703020204" pitchFamily="34" charset="0"/>
              </a:rPr>
              <a:t>DR. VEDANT AGGARWAL</a:t>
            </a:r>
          </a:p>
          <a:p>
            <a:pPr algn="ctr"/>
            <a:r>
              <a:rPr lang="en-US" dirty="0">
                <a:latin typeface="Britannic Bold" panose="020B0903060703020204" pitchFamily="34" charset="0"/>
              </a:rPr>
              <a:t>+91-9810531967</a:t>
            </a:r>
          </a:p>
        </p:txBody>
      </p:sp>
      <p:sp>
        <p:nvSpPr>
          <p:cNvPr id="7" name="Rectangle: Rounded Corners 6">
            <a:extLst>
              <a:ext uri="{FF2B5EF4-FFF2-40B4-BE49-F238E27FC236}">
                <a16:creationId xmlns:a16="http://schemas.microsoft.com/office/drawing/2014/main" id="{923974E1-661B-45A2-8368-EDA605C0B95E}"/>
              </a:ext>
            </a:extLst>
          </p:cNvPr>
          <p:cNvSpPr/>
          <p:nvPr/>
        </p:nvSpPr>
        <p:spPr>
          <a:xfrm>
            <a:off x="3396449" y="3609266"/>
            <a:ext cx="4953740" cy="1100831"/>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Britannic Bold" panose="020B0903060703020204" pitchFamily="34" charset="0"/>
              </a:rPr>
              <a:t>DR. NAMAN JAIN</a:t>
            </a:r>
          </a:p>
          <a:p>
            <a:pPr algn="ctr"/>
            <a:r>
              <a:rPr lang="en-US" dirty="0">
                <a:latin typeface="Britannic Bold" panose="020B0903060703020204" pitchFamily="34" charset="0"/>
              </a:rPr>
              <a:t>+91-9560645865</a:t>
            </a:r>
          </a:p>
        </p:txBody>
      </p:sp>
      <p:sp>
        <p:nvSpPr>
          <p:cNvPr id="8" name="Rectangle: Rounded Corners 7">
            <a:extLst>
              <a:ext uri="{FF2B5EF4-FFF2-40B4-BE49-F238E27FC236}">
                <a16:creationId xmlns:a16="http://schemas.microsoft.com/office/drawing/2014/main" id="{D928C399-12EA-491A-9531-69AF58E720B2}"/>
              </a:ext>
            </a:extLst>
          </p:cNvPr>
          <p:cNvSpPr/>
          <p:nvPr/>
        </p:nvSpPr>
        <p:spPr>
          <a:xfrm>
            <a:off x="3396449" y="5223029"/>
            <a:ext cx="4953740" cy="1100831"/>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latin typeface="Britannic Bold" panose="020B0903060703020204" pitchFamily="34" charset="0"/>
              </a:rPr>
              <a:t>DR. S. DEY</a:t>
            </a:r>
          </a:p>
          <a:p>
            <a:pPr algn="ctr"/>
            <a:r>
              <a:rPr lang="en-US" dirty="0">
                <a:latin typeface="Britannic Bold" panose="020B0903060703020204" pitchFamily="34" charset="0"/>
              </a:rPr>
              <a:t>+91-921142020 </a:t>
            </a:r>
          </a:p>
        </p:txBody>
      </p:sp>
    </p:spTree>
    <p:extLst>
      <p:ext uri="{BB962C8B-B14F-4D97-AF65-F5344CB8AC3E}">
        <p14:creationId xmlns:p14="http://schemas.microsoft.com/office/powerpoint/2010/main" val="2903508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9B242EE-A2BF-4032-9909-091C187AE278}"/>
              </a:ext>
            </a:extLst>
          </p:cNvPr>
          <p:cNvSpPr txBox="1"/>
          <p:nvPr/>
        </p:nvSpPr>
        <p:spPr>
          <a:xfrm>
            <a:off x="6470343" y="1876216"/>
            <a:ext cx="3562658" cy="2800767"/>
          </a:xfrm>
          <a:prstGeom prst="rect">
            <a:avLst/>
          </a:prstGeom>
          <a:noFill/>
        </p:spPr>
        <p:txBody>
          <a:bodyPr wrap="square" rtlCol="0">
            <a:spAutoFit/>
          </a:bodyPr>
          <a:lstStyle/>
          <a:p>
            <a:pPr algn="ctr"/>
            <a:r>
              <a:rPr lang="en-IN" sz="4400" b="1" dirty="0">
                <a:latin typeface="Ink Free" panose="03080402000500000000" pitchFamily="66" charset="0"/>
              </a:rPr>
              <a:t>RIDHAM</a:t>
            </a:r>
          </a:p>
          <a:p>
            <a:pPr algn="ctr"/>
            <a:r>
              <a:rPr lang="en-IN" sz="4400" b="1" dirty="0">
                <a:latin typeface="Ink Free" panose="03080402000500000000" pitchFamily="66" charset="0"/>
              </a:rPr>
              <a:t>SAYANTANU</a:t>
            </a:r>
          </a:p>
          <a:p>
            <a:pPr algn="ctr"/>
            <a:r>
              <a:rPr lang="en-IN" sz="4400" b="1" dirty="0">
                <a:latin typeface="Ink Free" panose="03080402000500000000" pitchFamily="66" charset="0"/>
              </a:rPr>
              <a:t>VEDANT</a:t>
            </a:r>
          </a:p>
          <a:p>
            <a:pPr algn="ctr"/>
            <a:r>
              <a:rPr lang="en-IN" sz="4400" b="1" dirty="0">
                <a:latin typeface="Ink Free" panose="03080402000500000000" pitchFamily="66" charset="0"/>
              </a:rPr>
              <a:t>NAMAN</a:t>
            </a:r>
          </a:p>
        </p:txBody>
      </p:sp>
      <p:sp>
        <p:nvSpPr>
          <p:cNvPr id="8" name="AutoShape 4" descr="Image result for SYMBOL GAMMA png">
            <a:extLst>
              <a:ext uri="{FF2B5EF4-FFF2-40B4-BE49-F238E27FC236}">
                <a16:creationId xmlns:a16="http://schemas.microsoft.com/office/drawing/2014/main" id="{58D8D278-9BE9-4478-80AE-B95F55F64679}"/>
              </a:ext>
            </a:extLst>
          </p:cNvPr>
          <p:cNvSpPr>
            <a:spLocks noChangeAspect="1" noChangeArrowheads="1"/>
          </p:cNvSpPr>
          <p:nvPr/>
        </p:nvSpPr>
        <p:spPr bwMode="auto">
          <a:xfrm>
            <a:off x="6509657" y="3124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cxnSp>
        <p:nvCxnSpPr>
          <p:cNvPr id="14" name="Straight Connector 13">
            <a:extLst>
              <a:ext uri="{FF2B5EF4-FFF2-40B4-BE49-F238E27FC236}">
                <a16:creationId xmlns:a16="http://schemas.microsoft.com/office/drawing/2014/main" id="{82B37163-BE45-42BF-B39C-ABDFA3F8D0B8}"/>
              </a:ext>
            </a:extLst>
          </p:cNvPr>
          <p:cNvCxnSpPr>
            <a:cxnSpLocks/>
          </p:cNvCxnSpPr>
          <p:nvPr/>
        </p:nvCxnSpPr>
        <p:spPr>
          <a:xfrm>
            <a:off x="4332513" y="-206829"/>
            <a:ext cx="0" cy="735874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C67FD5B-182D-440B-89E2-216E13950796}"/>
              </a:ext>
            </a:extLst>
          </p:cNvPr>
          <p:cNvSpPr txBox="1"/>
          <p:nvPr/>
        </p:nvSpPr>
        <p:spPr>
          <a:xfrm>
            <a:off x="3878944" y="261257"/>
            <a:ext cx="1632856" cy="5909310"/>
          </a:xfrm>
          <a:prstGeom prst="rect">
            <a:avLst/>
          </a:prstGeom>
          <a:noFill/>
        </p:spPr>
        <p:txBody>
          <a:bodyPr wrap="square" rtlCol="0">
            <a:spAutoFit/>
          </a:bodyPr>
          <a:lstStyle/>
          <a:p>
            <a:pPr algn="ctr"/>
            <a:r>
              <a:rPr lang="en-IN" sz="5400" dirty="0"/>
              <a:t>C</a:t>
            </a:r>
          </a:p>
          <a:p>
            <a:pPr algn="ctr"/>
            <a:r>
              <a:rPr lang="en-IN" sz="5400" dirty="0"/>
              <a:t>R</a:t>
            </a:r>
          </a:p>
          <a:p>
            <a:pPr algn="ctr"/>
            <a:r>
              <a:rPr lang="en-IN" sz="5400" dirty="0"/>
              <a:t>E</a:t>
            </a:r>
          </a:p>
          <a:p>
            <a:pPr algn="ctr"/>
            <a:r>
              <a:rPr lang="en-IN" sz="5400" dirty="0"/>
              <a:t>D</a:t>
            </a:r>
          </a:p>
          <a:p>
            <a:pPr algn="ctr"/>
            <a:r>
              <a:rPr lang="en-IN" sz="5400" dirty="0"/>
              <a:t>I</a:t>
            </a:r>
          </a:p>
          <a:p>
            <a:pPr algn="ctr"/>
            <a:r>
              <a:rPr lang="en-IN" sz="5400" dirty="0"/>
              <a:t>T</a:t>
            </a:r>
          </a:p>
          <a:p>
            <a:pPr algn="ctr"/>
            <a:r>
              <a:rPr lang="en-IN" sz="5400" dirty="0"/>
              <a:t>S</a:t>
            </a:r>
          </a:p>
        </p:txBody>
      </p:sp>
      <p:cxnSp>
        <p:nvCxnSpPr>
          <p:cNvPr id="22" name="Straight Connector 21">
            <a:extLst>
              <a:ext uri="{FF2B5EF4-FFF2-40B4-BE49-F238E27FC236}">
                <a16:creationId xmlns:a16="http://schemas.microsoft.com/office/drawing/2014/main" id="{967D84E3-DB0B-4AAE-AD61-67B3D6140A3D}"/>
              </a:ext>
            </a:extLst>
          </p:cNvPr>
          <p:cNvCxnSpPr>
            <a:cxnSpLocks/>
          </p:cNvCxnSpPr>
          <p:nvPr/>
        </p:nvCxnSpPr>
        <p:spPr>
          <a:xfrm>
            <a:off x="5061857" y="-163287"/>
            <a:ext cx="0" cy="735874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4" descr="Image result for medical symbol">
            <a:extLst>
              <a:ext uri="{FF2B5EF4-FFF2-40B4-BE49-F238E27FC236}">
                <a16:creationId xmlns:a16="http://schemas.microsoft.com/office/drawing/2014/main" id="{D9CD74EB-B4F0-498A-907A-E992F0F18FA1}"/>
              </a:ext>
            </a:extLst>
          </p:cNvPr>
          <p:cNvPicPr>
            <a:picLocks noChangeAspect="1" noChangeArrowheads="1"/>
          </p:cNvPicPr>
          <p:nvPr/>
        </p:nvPicPr>
        <p:blipFill>
          <a:blip r:embed="rId3">
            <a:biLevel thresh="75000"/>
            <a:extLst>
              <a:ext uri="{BEBA8EAE-BF5A-486C-A8C5-ECC9F3942E4B}">
                <a14:imgProps xmlns:a14="http://schemas.microsoft.com/office/drawing/2010/main">
                  <a14:imgLayer r:embed="rId4">
                    <a14:imgEffect>
                      <a14:backgroundRemoval t="238" b="100000" l="0" r="100000">
                        <a14:foregroundMark x1="46867" y1="76880" x2="46867" y2="76880"/>
                        <a14:foregroundMark x1="51333" y1="88757" x2="51333" y2="88757"/>
                        <a14:foregroundMark x1="50200" y1="89311" x2="50200" y2="89311"/>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1569456" y="2895601"/>
            <a:ext cx="1557772" cy="1311552"/>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A85DC8FA-62E1-493A-A10E-D3845C75BF85}"/>
              </a:ext>
            </a:extLst>
          </p:cNvPr>
          <p:cNvSpPr/>
          <p:nvPr/>
        </p:nvSpPr>
        <p:spPr>
          <a:xfrm>
            <a:off x="1289048" y="2414727"/>
            <a:ext cx="2146300" cy="21463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0DB8173-1217-49B0-B245-1AF484BBC9EF}"/>
              </a:ext>
            </a:extLst>
          </p:cNvPr>
          <p:cNvSpPr txBox="1"/>
          <p:nvPr/>
        </p:nvSpPr>
        <p:spPr>
          <a:xfrm rot="5957048">
            <a:off x="919592" y="2063785"/>
            <a:ext cx="2857499" cy="2975184"/>
          </a:xfrm>
          <a:prstGeom prst="rect">
            <a:avLst/>
          </a:prstGeom>
          <a:noFill/>
        </p:spPr>
        <p:txBody>
          <a:bodyPr wrap="square" rtlCol="0">
            <a:prstTxWarp prst="textArchUp">
              <a:avLst>
                <a:gd name="adj" fmla="val 5993928"/>
              </a:avLst>
            </a:prstTxWarp>
            <a:spAutoFit/>
          </a:bodyPr>
          <a:lstStyle/>
          <a:p>
            <a:r>
              <a:rPr lang="en-IN" sz="3200" dirty="0">
                <a:latin typeface="Segoe UI Black" panose="020B0A02040204020203" pitchFamily="34" charset="0"/>
                <a:ea typeface="Segoe UI Black" panose="020B0A02040204020203" pitchFamily="34" charset="0"/>
              </a:rPr>
              <a:t>TEAM CLASSIFIED</a:t>
            </a:r>
          </a:p>
        </p:txBody>
      </p:sp>
    </p:spTree>
    <p:extLst>
      <p:ext uri="{BB962C8B-B14F-4D97-AF65-F5344CB8AC3E}">
        <p14:creationId xmlns:p14="http://schemas.microsoft.com/office/powerpoint/2010/main" val="336018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5000" fill="hold"/>
                                        <p:tgtEl>
                                          <p:spTgt spid="6"/>
                                        </p:tgtEl>
                                        <p:attrNameLst>
                                          <p:attrName>ppt_x</p:attrName>
                                        </p:attrNameLst>
                                      </p:cBhvr>
                                      <p:tavLst>
                                        <p:tav tm="0">
                                          <p:val>
                                            <p:strVal val="#ppt_x"/>
                                          </p:val>
                                        </p:tav>
                                        <p:tav tm="100000">
                                          <p:val>
                                            <p:strVal val="#ppt_x"/>
                                          </p:val>
                                        </p:tav>
                                      </p:tavLst>
                                    </p:anim>
                                    <p:anim calcmode="lin" valueType="num">
                                      <p:cBhvr>
                                        <p:cTn id="8" dur="15000" fill="hold"/>
                                        <p:tgtEl>
                                          <p:spTgt spid="6"/>
                                        </p:tgtEl>
                                        <p:attrNameLst>
                                          <p:attrName>ppt_y</p:attrName>
                                        </p:attrNameLst>
                                      </p:cBhvr>
                                      <p:tavLst>
                                        <p:tav tm="0">
                                          <p:val>
                                            <p:strVal val="#ppt_y+1"/>
                                          </p:val>
                                        </p:tav>
                                        <p:tav tm="100000">
                                          <p:val>
                                            <p:strVal val="#ppt_y-1"/>
                                          </p:val>
                                        </p:tav>
                                      </p:tavLst>
                                    </p:anim>
                                  </p:childTnLst>
                                </p:cTn>
                              </p:par>
                              <p:par>
                                <p:cTn id="9" presetID="45" presetClass="entr" presetSubtype="0" fill="hold" nodeType="withEffect">
                                  <p:stCondLst>
                                    <p:cond delay="5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ppt_w</p:attrName>
                                        </p:attrNameLst>
                                      </p:cBhvr>
                                      <p:tavLst>
                                        <p:tav tm="0" fmla="#ppt_w*sin(2.5*pi*$)">
                                          <p:val>
                                            <p:fltVal val="0"/>
                                          </p:val>
                                        </p:tav>
                                        <p:tav tm="100000">
                                          <p:val>
                                            <p:fltVal val="1"/>
                                          </p:val>
                                        </p:tav>
                                      </p:tavLst>
                                    </p:anim>
                                    <p:anim calcmode="lin" valueType="num">
                                      <p:cBhvr>
                                        <p:cTn id="13" dur="10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8EC407-67DE-4A95-A473-8BB174380134}"/>
              </a:ext>
            </a:extLst>
          </p:cNvPr>
          <p:cNvSpPr txBox="1"/>
          <p:nvPr/>
        </p:nvSpPr>
        <p:spPr>
          <a:xfrm>
            <a:off x="1662911" y="1266782"/>
            <a:ext cx="8119091" cy="1077218"/>
          </a:xfrm>
          <a:prstGeom prst="rect">
            <a:avLst/>
          </a:prstGeom>
          <a:noFill/>
        </p:spPr>
        <p:txBody>
          <a:bodyPr wrap="square" rtlCol="0">
            <a:spAutoFit/>
          </a:bodyPr>
          <a:lstStyle/>
          <a:p>
            <a:r>
              <a:rPr lang="en-IN" sz="3200" b="1" dirty="0">
                <a:solidFill>
                  <a:schemeClr val="tx1">
                    <a:lumMod val="75000"/>
                  </a:schemeClr>
                </a:solidFill>
                <a:latin typeface="Segoe UI Black" panose="020B0A02040204020203" pitchFamily="34" charset="0"/>
                <a:ea typeface="Segoe UI Black" panose="020B0A02040204020203" pitchFamily="34" charset="0"/>
              </a:rPr>
              <a:t>“ An Informed Patient Is </a:t>
            </a:r>
            <a:r>
              <a:rPr lang="en-IN" sz="3200" b="1" i="1" dirty="0">
                <a:solidFill>
                  <a:schemeClr val="tx1">
                    <a:lumMod val="75000"/>
                  </a:schemeClr>
                </a:solidFill>
                <a:latin typeface="Segoe UI Black" panose="020B0A02040204020203" pitchFamily="34" charset="0"/>
                <a:ea typeface="Segoe UI Black" panose="020B0A02040204020203" pitchFamily="34" charset="0"/>
              </a:rPr>
              <a:t>A</a:t>
            </a:r>
            <a:r>
              <a:rPr lang="en-IN" sz="3200" b="1" dirty="0">
                <a:solidFill>
                  <a:schemeClr val="tx1">
                    <a:lumMod val="75000"/>
                  </a:schemeClr>
                </a:solidFill>
                <a:latin typeface="Segoe UI Black" panose="020B0A02040204020203" pitchFamily="34" charset="0"/>
                <a:ea typeface="Segoe UI Black" panose="020B0A02040204020203" pitchFamily="34" charset="0"/>
              </a:rPr>
              <a:t>  </a:t>
            </a:r>
          </a:p>
          <a:p>
            <a:r>
              <a:rPr lang="en-IN" sz="3200" b="1" dirty="0">
                <a:solidFill>
                  <a:schemeClr val="tx1">
                    <a:lumMod val="75000"/>
                  </a:schemeClr>
                </a:solidFill>
                <a:latin typeface="Segoe UI Black" panose="020B0A02040204020203" pitchFamily="34" charset="0"/>
                <a:ea typeface="Segoe UI Black" panose="020B0A02040204020203" pitchFamily="34" charset="0"/>
              </a:rPr>
              <a:t>                                 Healthier Patient ”</a:t>
            </a:r>
          </a:p>
        </p:txBody>
      </p:sp>
      <p:sp>
        <p:nvSpPr>
          <p:cNvPr id="5" name="TextBox 4">
            <a:extLst>
              <a:ext uri="{FF2B5EF4-FFF2-40B4-BE49-F238E27FC236}">
                <a16:creationId xmlns:a16="http://schemas.microsoft.com/office/drawing/2014/main" id="{563B30C7-B942-4934-9BE3-209C8B3B568D}"/>
              </a:ext>
            </a:extLst>
          </p:cNvPr>
          <p:cNvSpPr txBox="1"/>
          <p:nvPr/>
        </p:nvSpPr>
        <p:spPr>
          <a:xfrm>
            <a:off x="8847831" y="2210881"/>
            <a:ext cx="2743320" cy="461665"/>
          </a:xfrm>
          <a:prstGeom prst="rect">
            <a:avLst/>
          </a:prstGeom>
          <a:noFill/>
        </p:spPr>
        <p:txBody>
          <a:bodyPr wrap="square" rtlCol="0">
            <a:spAutoFit/>
          </a:bodyPr>
          <a:lstStyle/>
          <a:p>
            <a:r>
              <a:rPr lang="en-IN" sz="2400" b="1" dirty="0">
                <a:solidFill>
                  <a:schemeClr val="accent4">
                    <a:lumMod val="75000"/>
                  </a:schemeClr>
                </a:solidFill>
                <a:latin typeface="Segoe UI Black" panose="020B0A02040204020203" pitchFamily="34" charset="0"/>
                <a:ea typeface="Segoe UI Black" panose="020B0A02040204020203" pitchFamily="34" charset="0"/>
              </a:rPr>
              <a:t>~ </a:t>
            </a:r>
            <a:r>
              <a:rPr lang="en-IN" sz="2000" b="1" dirty="0">
                <a:solidFill>
                  <a:schemeClr val="accent4">
                    <a:lumMod val="75000"/>
                  </a:schemeClr>
                </a:solidFill>
                <a:latin typeface="Segoe UI Black" panose="020B0A02040204020203" pitchFamily="34" charset="0"/>
                <a:ea typeface="Segoe UI Black" panose="020B0A02040204020203" pitchFamily="34" charset="0"/>
              </a:rPr>
              <a:t>Team Classified</a:t>
            </a:r>
            <a:endParaRPr lang="en-IN" sz="2400" b="1" dirty="0">
              <a:solidFill>
                <a:schemeClr val="accent4">
                  <a:lumMod val="75000"/>
                </a:schemeClr>
              </a:solidFill>
              <a:latin typeface="Segoe UI Black" panose="020B0A02040204020203" pitchFamily="34" charset="0"/>
              <a:ea typeface="Segoe UI Black" panose="020B0A02040204020203" pitchFamily="34" charset="0"/>
            </a:endParaRPr>
          </a:p>
        </p:txBody>
      </p:sp>
      <p:sp>
        <p:nvSpPr>
          <p:cNvPr id="7" name="Title 1">
            <a:extLst>
              <a:ext uri="{FF2B5EF4-FFF2-40B4-BE49-F238E27FC236}">
                <a16:creationId xmlns:a16="http://schemas.microsoft.com/office/drawing/2014/main" id="{9471D511-7A17-4561-BB88-8CB0A665B7A8}"/>
              </a:ext>
            </a:extLst>
          </p:cNvPr>
          <p:cNvSpPr>
            <a:spLocks noGrp="1"/>
          </p:cNvSpPr>
          <p:nvPr>
            <p:ph type="title"/>
          </p:nvPr>
        </p:nvSpPr>
        <p:spPr>
          <a:xfrm>
            <a:off x="1185334" y="165100"/>
            <a:ext cx="8596668" cy="978568"/>
          </a:xfrm>
        </p:spPr>
        <p:txBody>
          <a:bodyPr>
            <a:normAutofit/>
          </a:bodyPr>
          <a:lstStyle/>
          <a:p>
            <a:pPr algn="ctr"/>
            <a:r>
              <a:rPr lang="en-US" sz="5400" b="1" dirty="0"/>
              <a:t>Our motivation</a:t>
            </a:r>
          </a:p>
        </p:txBody>
      </p:sp>
      <p:sp>
        <p:nvSpPr>
          <p:cNvPr id="8" name="Plus Sign 7">
            <a:extLst>
              <a:ext uri="{FF2B5EF4-FFF2-40B4-BE49-F238E27FC236}">
                <a16:creationId xmlns:a16="http://schemas.microsoft.com/office/drawing/2014/main" id="{E10B5E32-8A2A-4879-9385-86A4C98489BE}"/>
              </a:ext>
            </a:extLst>
          </p:cNvPr>
          <p:cNvSpPr/>
          <p:nvPr/>
        </p:nvSpPr>
        <p:spPr>
          <a:xfrm>
            <a:off x="10502900" y="501620"/>
            <a:ext cx="554566" cy="554566"/>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EFA9FFF2-06AB-444A-BE59-18BF2BFB41CC}"/>
              </a:ext>
            </a:extLst>
          </p:cNvPr>
          <p:cNvSpPr txBox="1"/>
          <p:nvPr/>
        </p:nvSpPr>
        <p:spPr>
          <a:xfrm>
            <a:off x="666355" y="3066080"/>
            <a:ext cx="10859289" cy="3539430"/>
          </a:xfrm>
          <a:prstGeom prst="rect">
            <a:avLst/>
          </a:prstGeom>
          <a:noFill/>
        </p:spPr>
        <p:txBody>
          <a:bodyPr wrap="square" rtlCol="0">
            <a:spAutoFit/>
          </a:bodyPr>
          <a:lstStyle/>
          <a:p>
            <a:r>
              <a:rPr lang="en-US" sz="3200" dirty="0"/>
              <a:t>The most intuitive way to convey the pain to a doctor is to point to ‘where it hurts’ What we want to do is to make this process virtual. Our objective is to make simple android application that adds another layer in the process of bridging the gap between doctors and their patients.</a:t>
            </a:r>
          </a:p>
          <a:p>
            <a:endParaRPr lang="en-US" sz="3200" dirty="0"/>
          </a:p>
        </p:txBody>
      </p:sp>
    </p:spTree>
    <p:extLst>
      <p:ext uri="{BB962C8B-B14F-4D97-AF65-F5344CB8AC3E}">
        <p14:creationId xmlns:p14="http://schemas.microsoft.com/office/powerpoint/2010/main" val="1868545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A8E777-A5D2-41A1-B177-E8D22DE357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4097" y="800068"/>
            <a:ext cx="9653016" cy="5429821"/>
          </a:xfrm>
          <a:prstGeom prst="rect">
            <a:avLst/>
          </a:prstGeom>
        </p:spPr>
      </p:pic>
      <p:sp>
        <p:nvSpPr>
          <p:cNvPr id="7" name="Rectangle 6">
            <a:extLst>
              <a:ext uri="{FF2B5EF4-FFF2-40B4-BE49-F238E27FC236}">
                <a16:creationId xmlns:a16="http://schemas.microsoft.com/office/drawing/2014/main" id="{00C7914E-E62B-4072-BE82-FD8A47A39B1C}"/>
              </a:ext>
            </a:extLst>
          </p:cNvPr>
          <p:cNvSpPr/>
          <p:nvPr/>
        </p:nvSpPr>
        <p:spPr>
          <a:xfrm>
            <a:off x="4699000" y="191821"/>
            <a:ext cx="3760023" cy="62483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1CA3195B-F143-46E7-B9F1-5E66FD824031}"/>
              </a:ext>
            </a:extLst>
          </p:cNvPr>
          <p:cNvSpPr/>
          <p:nvPr/>
        </p:nvSpPr>
        <p:spPr>
          <a:xfrm>
            <a:off x="11190615" y="539293"/>
            <a:ext cx="3931920" cy="62483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074" name="Picture 2" descr="Image result for wifi">
            <a:extLst>
              <a:ext uri="{FF2B5EF4-FFF2-40B4-BE49-F238E27FC236}">
                <a16:creationId xmlns:a16="http://schemas.microsoft.com/office/drawing/2014/main" id="{24C9B4B8-3D82-44FB-A702-D1DBC8314564}"/>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84622" y="597110"/>
            <a:ext cx="167076" cy="1670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battery symbol">
            <a:extLst>
              <a:ext uri="{FF2B5EF4-FFF2-40B4-BE49-F238E27FC236}">
                <a16:creationId xmlns:a16="http://schemas.microsoft.com/office/drawing/2014/main" id="{054E3747-6FA9-4F2B-8336-8B918625149C}"/>
              </a:ext>
            </a:extLst>
          </p:cNvPr>
          <p:cNvPicPr>
            <a:picLocks noChangeAspect="1" noChangeArrowheads="1"/>
          </p:cNvPicPr>
          <p:nvPr/>
        </p:nvPicPr>
        <p:blipFill rotWithShape="1">
          <a:blip r:embed="rId5">
            <a:duotone>
              <a:schemeClr val="bg2">
                <a:shade val="45000"/>
                <a:satMod val="135000"/>
              </a:schemeClr>
              <a:prstClr val="white"/>
            </a:duotone>
            <a:extLst>
              <a:ext uri="{28A0092B-C50C-407E-A947-70E740481C1C}">
                <a14:useLocalDpi xmlns:a14="http://schemas.microsoft.com/office/drawing/2010/main" val="0"/>
              </a:ext>
            </a:extLst>
          </a:blip>
          <a:srcRect t="29704" r="4551" b="38228"/>
          <a:stretch/>
        </p:blipFill>
        <p:spPr bwMode="auto">
          <a:xfrm>
            <a:off x="10774988" y="644497"/>
            <a:ext cx="240002" cy="8708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5204DE7-AC12-44C8-89EB-2C7BF668CDC1}"/>
              </a:ext>
            </a:extLst>
          </p:cNvPr>
          <p:cNvSpPr txBox="1"/>
          <p:nvPr/>
        </p:nvSpPr>
        <p:spPr>
          <a:xfrm>
            <a:off x="8538291" y="559330"/>
            <a:ext cx="461115" cy="230832"/>
          </a:xfrm>
          <a:prstGeom prst="rect">
            <a:avLst/>
          </a:prstGeom>
          <a:noFill/>
        </p:spPr>
        <p:txBody>
          <a:bodyPr wrap="square" rtlCol="0">
            <a:spAutoFit/>
          </a:bodyPr>
          <a:lstStyle/>
          <a:p>
            <a:r>
              <a:rPr lang="en-IN" sz="900" b="1" dirty="0">
                <a:solidFill>
                  <a:srgbClr val="565656"/>
                </a:solidFill>
              </a:rPr>
              <a:t>airtel</a:t>
            </a:r>
            <a:endParaRPr lang="en-IN" sz="1100" b="1" dirty="0">
              <a:solidFill>
                <a:srgbClr val="565656"/>
              </a:solidFill>
            </a:endParaRPr>
          </a:p>
        </p:txBody>
      </p:sp>
      <p:grpSp>
        <p:nvGrpSpPr>
          <p:cNvPr id="12" name="Group 11">
            <a:extLst>
              <a:ext uri="{FF2B5EF4-FFF2-40B4-BE49-F238E27FC236}">
                <a16:creationId xmlns:a16="http://schemas.microsoft.com/office/drawing/2014/main" id="{54DC1F66-41B9-418F-9C28-A78438AE2BC1}"/>
              </a:ext>
            </a:extLst>
          </p:cNvPr>
          <p:cNvGrpSpPr/>
          <p:nvPr/>
        </p:nvGrpSpPr>
        <p:grpSpPr>
          <a:xfrm>
            <a:off x="8821674" y="5837354"/>
            <a:ext cx="336448" cy="159804"/>
            <a:chOff x="7591810" y="1791942"/>
            <a:chExt cx="616423" cy="292785"/>
          </a:xfrm>
        </p:grpSpPr>
        <p:sp>
          <p:nvSpPr>
            <p:cNvPr id="10" name="Rectangle: Rounded Corners 9">
              <a:extLst>
                <a:ext uri="{FF2B5EF4-FFF2-40B4-BE49-F238E27FC236}">
                  <a16:creationId xmlns:a16="http://schemas.microsoft.com/office/drawing/2014/main" id="{B22A146A-5B05-4A56-A190-425CD512F9CC}"/>
                </a:ext>
              </a:extLst>
            </p:cNvPr>
            <p:cNvSpPr/>
            <p:nvPr/>
          </p:nvSpPr>
          <p:spPr>
            <a:xfrm>
              <a:off x="7668260" y="1876771"/>
              <a:ext cx="539973" cy="142530"/>
            </a:xfrm>
            <a:prstGeom prst="roundRect">
              <a:avLst>
                <a:gd name="adj" fmla="val 50000"/>
              </a:avLst>
            </a:prstGeom>
            <a:solidFill>
              <a:srgbClr val="E5E2EA"/>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11" name="Oval 10">
              <a:extLst>
                <a:ext uri="{FF2B5EF4-FFF2-40B4-BE49-F238E27FC236}">
                  <a16:creationId xmlns:a16="http://schemas.microsoft.com/office/drawing/2014/main" id="{01E3389F-E856-4019-9047-406FD16F49E8}"/>
                </a:ext>
              </a:extLst>
            </p:cNvPr>
            <p:cNvSpPr/>
            <p:nvPr/>
          </p:nvSpPr>
          <p:spPr>
            <a:xfrm>
              <a:off x="7591810" y="1791942"/>
              <a:ext cx="292785" cy="292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3082" name="Picture 10" descr="Image result for signal symbol png">
            <a:extLst>
              <a:ext uri="{FF2B5EF4-FFF2-40B4-BE49-F238E27FC236}">
                <a16:creationId xmlns:a16="http://schemas.microsoft.com/office/drawing/2014/main" id="{781EF43E-76CE-4CBA-B457-E64E8DEBC6BD}"/>
              </a:ext>
            </a:extLst>
          </p:cNvPr>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912610" y="577258"/>
            <a:ext cx="137735" cy="137735"/>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5ABFEB71-CC23-448F-8CD4-54D5CCB65917}"/>
              </a:ext>
            </a:extLst>
          </p:cNvPr>
          <p:cNvGrpSpPr/>
          <p:nvPr/>
        </p:nvGrpSpPr>
        <p:grpSpPr>
          <a:xfrm>
            <a:off x="8607146" y="917650"/>
            <a:ext cx="429056" cy="428828"/>
            <a:chOff x="5366539" y="1558185"/>
            <a:chExt cx="1043558" cy="1043005"/>
          </a:xfrm>
        </p:grpSpPr>
        <p:sp>
          <p:nvSpPr>
            <p:cNvPr id="19" name="Rectangle: Rounded Corners 18">
              <a:extLst>
                <a:ext uri="{FF2B5EF4-FFF2-40B4-BE49-F238E27FC236}">
                  <a16:creationId xmlns:a16="http://schemas.microsoft.com/office/drawing/2014/main" id="{56946EF9-6AFE-49F7-BFBD-F9201137FA2E}"/>
                </a:ext>
              </a:extLst>
            </p:cNvPr>
            <p:cNvSpPr/>
            <p:nvPr/>
          </p:nvSpPr>
          <p:spPr>
            <a:xfrm>
              <a:off x="5366539" y="1558185"/>
              <a:ext cx="1043558" cy="1043005"/>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 name="Picture 2" descr="Image result for hurt png">
              <a:extLst>
                <a:ext uri="{FF2B5EF4-FFF2-40B4-BE49-F238E27FC236}">
                  <a16:creationId xmlns:a16="http://schemas.microsoft.com/office/drawing/2014/main" id="{027B1BA2-3BE2-4C3B-8CDB-4A7447C577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6248" y="1677617"/>
              <a:ext cx="804140" cy="8041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CDCADB1D-FAEB-4CC5-B156-2B82358CE270}"/>
              </a:ext>
            </a:extLst>
          </p:cNvPr>
          <p:cNvGrpSpPr/>
          <p:nvPr/>
        </p:nvGrpSpPr>
        <p:grpSpPr>
          <a:xfrm>
            <a:off x="8488349" y="801100"/>
            <a:ext cx="2731592" cy="5429821"/>
            <a:chOff x="6528450" y="6508678"/>
            <a:chExt cx="2731592" cy="5429821"/>
          </a:xfrm>
        </p:grpSpPr>
        <p:grpSp>
          <p:nvGrpSpPr>
            <p:cNvPr id="3" name="Group 2">
              <a:extLst>
                <a:ext uri="{FF2B5EF4-FFF2-40B4-BE49-F238E27FC236}">
                  <a16:creationId xmlns:a16="http://schemas.microsoft.com/office/drawing/2014/main" id="{9CB75E02-50D8-402D-AD40-C429841EB90E}"/>
                </a:ext>
              </a:extLst>
            </p:cNvPr>
            <p:cNvGrpSpPr/>
            <p:nvPr/>
          </p:nvGrpSpPr>
          <p:grpSpPr>
            <a:xfrm>
              <a:off x="6528450" y="6508678"/>
              <a:ext cx="2731592" cy="5429821"/>
              <a:chOff x="8471723" y="8115268"/>
              <a:chExt cx="2731592" cy="5429821"/>
            </a:xfrm>
          </p:grpSpPr>
          <p:sp>
            <p:nvSpPr>
              <p:cNvPr id="2" name="Rectangle 1">
                <a:extLst>
                  <a:ext uri="{FF2B5EF4-FFF2-40B4-BE49-F238E27FC236}">
                    <a16:creationId xmlns:a16="http://schemas.microsoft.com/office/drawing/2014/main" id="{43BC9C26-9ED4-4C06-8488-B22F02D9C445}"/>
                  </a:ext>
                </a:extLst>
              </p:cNvPr>
              <p:cNvSpPr/>
              <p:nvPr/>
            </p:nvSpPr>
            <p:spPr>
              <a:xfrm>
                <a:off x="8471723" y="8115268"/>
                <a:ext cx="2731592" cy="5429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334FC034-5D35-4A4D-9EDB-53A4BADBA952}"/>
                  </a:ext>
                </a:extLst>
              </p:cNvPr>
              <p:cNvGrpSpPr/>
              <p:nvPr/>
            </p:nvGrpSpPr>
            <p:grpSpPr>
              <a:xfrm>
                <a:off x="9390212" y="8991595"/>
                <a:ext cx="890288" cy="889815"/>
                <a:chOff x="5366539" y="1558185"/>
                <a:chExt cx="1043558" cy="1043005"/>
              </a:xfrm>
            </p:grpSpPr>
            <p:sp>
              <p:nvSpPr>
                <p:cNvPr id="23" name="Rectangle: Rounded Corners 22">
                  <a:extLst>
                    <a:ext uri="{FF2B5EF4-FFF2-40B4-BE49-F238E27FC236}">
                      <a16:creationId xmlns:a16="http://schemas.microsoft.com/office/drawing/2014/main" id="{9EA395C3-FD2F-4695-A12D-428D7051F6B9}"/>
                    </a:ext>
                  </a:extLst>
                </p:cNvPr>
                <p:cNvSpPr/>
                <p:nvPr/>
              </p:nvSpPr>
              <p:spPr>
                <a:xfrm>
                  <a:off x="5366539" y="1558185"/>
                  <a:ext cx="1043558" cy="1043005"/>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4" name="Picture 2" descr="Image result for hurt png">
                  <a:extLst>
                    <a:ext uri="{FF2B5EF4-FFF2-40B4-BE49-F238E27FC236}">
                      <a16:creationId xmlns:a16="http://schemas.microsoft.com/office/drawing/2014/main" id="{0C06ADEC-747A-4A61-B02B-9B367557A8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6248" y="1677617"/>
                  <a:ext cx="804140" cy="804140"/>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a:extLst>
                  <a:ext uri="{FF2B5EF4-FFF2-40B4-BE49-F238E27FC236}">
                    <a16:creationId xmlns:a16="http://schemas.microsoft.com/office/drawing/2014/main" id="{2DD6A3CF-A3B3-4228-A736-D26BC4CEEB98}"/>
                  </a:ext>
                </a:extLst>
              </p:cNvPr>
              <p:cNvSpPr txBox="1"/>
              <p:nvPr/>
            </p:nvSpPr>
            <p:spPr>
              <a:xfrm>
                <a:off x="8706926" y="10087683"/>
                <a:ext cx="2431294" cy="923330"/>
              </a:xfrm>
              <a:prstGeom prst="rect">
                <a:avLst/>
              </a:prstGeom>
              <a:noFill/>
            </p:spPr>
            <p:txBody>
              <a:bodyPr wrap="square" rtlCol="0">
                <a:spAutoFit/>
              </a:bodyPr>
              <a:lstStyle/>
              <a:p>
                <a:r>
                  <a:rPr lang="en-IN" sz="5400" b="1" dirty="0">
                    <a:solidFill>
                      <a:srgbClr val="730306"/>
                    </a:solidFill>
                    <a:latin typeface="Segoe UI Black" panose="020B0A02040204020203" pitchFamily="34" charset="0"/>
                    <a:ea typeface="Segoe UI Black" panose="020B0A02040204020203" pitchFamily="34" charset="0"/>
                  </a:rPr>
                  <a:t>Hurts</a:t>
                </a:r>
              </a:p>
            </p:txBody>
          </p:sp>
        </p:grpSp>
        <p:sp>
          <p:nvSpPr>
            <p:cNvPr id="17" name="TextBox 16">
              <a:extLst>
                <a:ext uri="{FF2B5EF4-FFF2-40B4-BE49-F238E27FC236}">
                  <a16:creationId xmlns:a16="http://schemas.microsoft.com/office/drawing/2014/main" id="{5EF81699-9208-4D04-A122-E12F89B3CD73}"/>
                </a:ext>
              </a:extLst>
            </p:cNvPr>
            <p:cNvSpPr txBox="1"/>
            <p:nvPr/>
          </p:nvSpPr>
          <p:spPr>
            <a:xfrm>
              <a:off x="7289683" y="8368708"/>
              <a:ext cx="1622927" cy="461665"/>
            </a:xfrm>
            <a:prstGeom prst="rect">
              <a:avLst/>
            </a:prstGeom>
            <a:noFill/>
          </p:spPr>
          <p:txBody>
            <a:bodyPr wrap="square" rtlCol="0">
              <a:spAutoFit/>
            </a:bodyPr>
            <a:lstStyle/>
            <a:p>
              <a:r>
                <a:rPr lang="en-IN" sz="2400" b="1" dirty="0">
                  <a:solidFill>
                    <a:srgbClr val="AD1219"/>
                  </a:solidFill>
                  <a:latin typeface="Savate Italique" pitchFamily="50" charset="0"/>
                  <a:ea typeface="Cambria Math" panose="02040503050406030204" pitchFamily="18" charset="0"/>
                </a:rPr>
                <a:t>WhereIt</a:t>
              </a:r>
            </a:p>
          </p:txBody>
        </p:sp>
      </p:grpSp>
      <p:pic>
        <p:nvPicPr>
          <p:cNvPr id="6" name="Picture 2" descr="Image result for iphone x png">
            <a:extLst>
              <a:ext uri="{FF2B5EF4-FFF2-40B4-BE49-F238E27FC236}">
                <a16:creationId xmlns:a16="http://schemas.microsoft.com/office/drawing/2014/main" id="{58B5A347-EAFC-4740-A6B5-76CD0B3C23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40184" y="191821"/>
            <a:ext cx="4170024" cy="635656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B0323818-71FA-4557-A3C1-502332A3EE7C}"/>
              </a:ext>
            </a:extLst>
          </p:cNvPr>
          <p:cNvPicPr>
            <a:picLocks noChangeAspect="1"/>
          </p:cNvPicPr>
          <p:nvPr/>
        </p:nvPicPr>
        <p:blipFill>
          <a:blip r:embed="rId9"/>
          <a:stretch>
            <a:fillRect/>
          </a:stretch>
        </p:blipFill>
        <p:spPr>
          <a:xfrm>
            <a:off x="-126668" y="130509"/>
            <a:ext cx="8596105" cy="1457070"/>
          </a:xfrm>
          <a:prstGeom prst="rect">
            <a:avLst/>
          </a:prstGeom>
        </p:spPr>
      </p:pic>
      <p:sp>
        <p:nvSpPr>
          <p:cNvPr id="13" name="Rectangle 12">
            <a:extLst>
              <a:ext uri="{FF2B5EF4-FFF2-40B4-BE49-F238E27FC236}">
                <a16:creationId xmlns:a16="http://schemas.microsoft.com/office/drawing/2014/main" id="{1705D121-4441-446D-A2E3-E1FC72A30616}"/>
              </a:ext>
            </a:extLst>
          </p:cNvPr>
          <p:cNvSpPr/>
          <p:nvPr/>
        </p:nvSpPr>
        <p:spPr>
          <a:xfrm>
            <a:off x="379165" y="1566010"/>
            <a:ext cx="7549020" cy="3539430"/>
          </a:xfrm>
          <a:prstGeom prst="rect">
            <a:avLst/>
          </a:prstGeom>
        </p:spPr>
        <p:txBody>
          <a:bodyPr wrap="square">
            <a:spAutoFit/>
          </a:bodyPr>
          <a:lstStyle/>
          <a:p>
            <a:r>
              <a:rPr lang="en-US" sz="3200" dirty="0">
                <a:latin typeface="Adobe Caslon Pro Bold" panose="0205070206050A020403" pitchFamily="18" charset="0"/>
              </a:rPr>
              <a:t>The app interface will include a 3-d model of human body which would be 360 degree rotatable and would include hold to point.</a:t>
            </a:r>
          </a:p>
          <a:p>
            <a:r>
              <a:rPr lang="en-US" sz="3200" dirty="0">
                <a:latin typeface="Adobe Caslon Pro Bold" panose="0205070206050A020403" pitchFamily="18" charset="0"/>
              </a:rPr>
              <a:t> </a:t>
            </a:r>
          </a:p>
          <a:p>
            <a:r>
              <a:rPr lang="en-US" sz="3200" dirty="0">
                <a:latin typeface="Adobe Caslon Pro Bold" panose="0205070206050A020403" pitchFamily="18" charset="0"/>
              </a:rPr>
              <a:t>The user could just select the area where they suspect a problem and the application will identify the part of body in question. </a:t>
            </a:r>
          </a:p>
        </p:txBody>
      </p:sp>
    </p:spTree>
    <p:extLst>
      <p:ext uri="{BB962C8B-B14F-4D97-AF65-F5344CB8AC3E}">
        <p14:creationId xmlns:p14="http://schemas.microsoft.com/office/powerpoint/2010/main" val="3398781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50"/>
                                  </p:iterate>
                                  <p:childTnLst>
                                    <p:set>
                                      <p:cBhvr>
                                        <p:cTn id="6" dur="1" fill="hold">
                                          <p:stCondLst>
                                            <p:cond delay="0"/>
                                          </p:stCondLst>
                                        </p:cTn>
                                        <p:tgtEl>
                                          <p:spTgt spid="13"/>
                                        </p:tgtEl>
                                        <p:attrNameLst>
                                          <p:attrName>style.visibility</p:attrName>
                                        </p:attrNameLst>
                                      </p:cBhvr>
                                      <p:to>
                                        <p:strVal val="visible"/>
                                      </p:to>
                                    </p:set>
                                  </p:childTnLst>
                                </p:cTn>
                              </p:par>
                              <p:par>
                                <p:cTn id="7" presetID="53" presetClass="exit" presetSubtype="32" fill="hold" nodeType="withEffect">
                                  <p:stCondLst>
                                    <p:cond delay="1600"/>
                                  </p:stCondLst>
                                  <p:childTnLst>
                                    <p:anim calcmode="lin" valueType="num">
                                      <p:cBhvr>
                                        <p:cTn id="8" dur="700"/>
                                        <p:tgtEl>
                                          <p:spTgt spid="4"/>
                                        </p:tgtEl>
                                        <p:attrNameLst>
                                          <p:attrName>ppt_w</p:attrName>
                                        </p:attrNameLst>
                                      </p:cBhvr>
                                      <p:tavLst>
                                        <p:tav tm="0">
                                          <p:val>
                                            <p:strVal val="ppt_w"/>
                                          </p:val>
                                        </p:tav>
                                        <p:tav tm="100000">
                                          <p:val>
                                            <p:fltVal val="0"/>
                                          </p:val>
                                        </p:tav>
                                      </p:tavLst>
                                    </p:anim>
                                    <p:anim calcmode="lin" valueType="num">
                                      <p:cBhvr>
                                        <p:cTn id="9" dur="700"/>
                                        <p:tgtEl>
                                          <p:spTgt spid="4"/>
                                        </p:tgtEl>
                                        <p:attrNameLst>
                                          <p:attrName>ppt_h</p:attrName>
                                        </p:attrNameLst>
                                      </p:cBhvr>
                                      <p:tavLst>
                                        <p:tav tm="0">
                                          <p:val>
                                            <p:strVal val="ppt_h"/>
                                          </p:val>
                                        </p:tav>
                                        <p:tav tm="100000">
                                          <p:val>
                                            <p:fltVal val="0"/>
                                          </p:val>
                                        </p:tav>
                                      </p:tavLst>
                                    </p:anim>
                                    <p:animEffect transition="out" filter="fade">
                                      <p:cBhvr>
                                        <p:cTn id="10" dur="700"/>
                                        <p:tgtEl>
                                          <p:spTgt spid="4"/>
                                        </p:tgtEl>
                                      </p:cBhvr>
                                    </p:animEffect>
                                    <p:set>
                                      <p:cBhvr>
                                        <p:cTn id="11" dur="1" fill="hold">
                                          <p:stCondLst>
                                            <p:cond delay="6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6BD4D9-1662-4645-9F7B-26E33A6B26D4}"/>
              </a:ext>
            </a:extLst>
          </p:cNvPr>
          <p:cNvPicPr>
            <a:picLocks noChangeAspect="1"/>
          </p:cNvPicPr>
          <p:nvPr/>
        </p:nvPicPr>
        <p:blipFill rotWithShape="1">
          <a:blip r:embed="rId3"/>
          <a:srcRect l="32660" r="34550"/>
          <a:stretch/>
        </p:blipFill>
        <p:spPr>
          <a:xfrm>
            <a:off x="8103581" y="192084"/>
            <a:ext cx="3416300" cy="6596444"/>
          </a:xfrm>
          <a:prstGeom prst="rect">
            <a:avLst/>
          </a:prstGeom>
        </p:spPr>
      </p:pic>
      <p:pic>
        <p:nvPicPr>
          <p:cNvPr id="5" name="Picture 4">
            <a:extLst>
              <a:ext uri="{FF2B5EF4-FFF2-40B4-BE49-F238E27FC236}">
                <a16:creationId xmlns:a16="http://schemas.microsoft.com/office/drawing/2014/main" id="{E321E514-F946-414C-91BB-4993D77CDAB5}"/>
              </a:ext>
            </a:extLst>
          </p:cNvPr>
          <p:cNvPicPr>
            <a:picLocks noChangeAspect="1"/>
          </p:cNvPicPr>
          <p:nvPr/>
        </p:nvPicPr>
        <p:blipFill>
          <a:blip r:embed="rId4"/>
          <a:stretch>
            <a:fillRect/>
          </a:stretch>
        </p:blipFill>
        <p:spPr>
          <a:xfrm>
            <a:off x="-91440" y="124745"/>
            <a:ext cx="8596105" cy="5145470"/>
          </a:xfrm>
          <a:prstGeom prst="rect">
            <a:avLst/>
          </a:prstGeom>
        </p:spPr>
      </p:pic>
    </p:spTree>
    <p:extLst>
      <p:ext uri="{BB962C8B-B14F-4D97-AF65-F5344CB8AC3E}">
        <p14:creationId xmlns:p14="http://schemas.microsoft.com/office/powerpoint/2010/main" val="4290103685"/>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2.29167E-6 3.7037E-6 L -0.67018 3.7037E-6 " pathEditMode="relative" rAng="0" ptsTypes="AA">
                                      <p:cBhvr>
                                        <p:cTn id="6" dur="1300" fill="hold"/>
                                        <p:tgtEl>
                                          <p:spTgt spid="4"/>
                                        </p:tgtEl>
                                        <p:attrNameLst>
                                          <p:attrName>ppt_x</p:attrName>
                                          <p:attrName>ppt_y</p:attrName>
                                        </p:attrNameLst>
                                      </p:cBhvr>
                                      <p:rCtr x="-33516" y="0"/>
                                    </p:animMotion>
                                  </p:childTnLst>
                                </p:cTn>
                              </p:par>
                              <p:par>
                                <p:cTn id="7" presetID="22" presetClass="exit" presetSubtype="2" fill="hold" nodeType="withEffect">
                                  <p:stCondLst>
                                    <p:cond delay="0"/>
                                  </p:stCondLst>
                                  <p:childTnLst>
                                    <p:animEffect transition="out" filter="wipe(right)">
                                      <p:cBhvr>
                                        <p:cTn id="8" dur="1000"/>
                                        <p:tgtEl>
                                          <p:spTgt spid="5"/>
                                        </p:tgtEl>
                                      </p:cBhvr>
                                    </p:animEffect>
                                    <p:set>
                                      <p:cBhvr>
                                        <p:cTn id="9"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0076D2E-AEE4-44EB-870F-52D3D798AF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492" y="793408"/>
            <a:ext cx="5476019" cy="5476019"/>
          </a:xfrm>
          <a:prstGeom prst="rect">
            <a:avLst/>
          </a:prstGeom>
        </p:spPr>
      </p:pic>
      <p:sp>
        <p:nvSpPr>
          <p:cNvPr id="7" name="Rectangle 6">
            <a:extLst>
              <a:ext uri="{FF2B5EF4-FFF2-40B4-BE49-F238E27FC236}">
                <a16:creationId xmlns:a16="http://schemas.microsoft.com/office/drawing/2014/main" id="{00C7914E-E62B-4072-BE82-FD8A47A39B1C}"/>
              </a:ext>
            </a:extLst>
          </p:cNvPr>
          <p:cNvSpPr/>
          <p:nvPr/>
        </p:nvSpPr>
        <p:spPr>
          <a:xfrm>
            <a:off x="-1177145" y="202997"/>
            <a:ext cx="1455009" cy="62483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1CA3195B-F143-46E7-B9F1-5E66FD824031}"/>
              </a:ext>
            </a:extLst>
          </p:cNvPr>
          <p:cNvSpPr/>
          <p:nvPr/>
        </p:nvSpPr>
        <p:spPr>
          <a:xfrm>
            <a:off x="3009456" y="550469"/>
            <a:ext cx="3931920" cy="62483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2" descr="Image result for iphone x png">
            <a:extLst>
              <a:ext uri="{FF2B5EF4-FFF2-40B4-BE49-F238E27FC236}">
                <a16:creationId xmlns:a16="http://schemas.microsoft.com/office/drawing/2014/main" id="{58B5A347-EAFC-4740-A6B5-76CD0B3C23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815" y="190297"/>
            <a:ext cx="4170024" cy="635656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wifi">
            <a:extLst>
              <a:ext uri="{FF2B5EF4-FFF2-40B4-BE49-F238E27FC236}">
                <a16:creationId xmlns:a16="http://schemas.microsoft.com/office/drawing/2014/main" id="{24C9B4B8-3D82-44FB-A702-D1DBC8314564}"/>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03463" y="608286"/>
            <a:ext cx="167076" cy="1670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battery symbol">
            <a:extLst>
              <a:ext uri="{FF2B5EF4-FFF2-40B4-BE49-F238E27FC236}">
                <a16:creationId xmlns:a16="http://schemas.microsoft.com/office/drawing/2014/main" id="{054E3747-6FA9-4F2B-8336-8B918625149C}"/>
              </a:ext>
            </a:extLst>
          </p:cNvPr>
          <p:cNvPicPr>
            <a:picLocks noChangeAspect="1" noChangeArrowheads="1"/>
          </p:cNvPicPr>
          <p:nvPr/>
        </p:nvPicPr>
        <p:blipFill rotWithShape="1">
          <a:blip r:embed="rId5">
            <a:duotone>
              <a:schemeClr val="bg2">
                <a:shade val="45000"/>
                <a:satMod val="135000"/>
              </a:schemeClr>
              <a:prstClr val="white"/>
            </a:duotone>
            <a:extLst>
              <a:ext uri="{28A0092B-C50C-407E-A947-70E740481C1C}">
                <a14:useLocalDpi xmlns:a14="http://schemas.microsoft.com/office/drawing/2010/main" val="0"/>
              </a:ext>
            </a:extLst>
          </a:blip>
          <a:srcRect t="29704" r="4551" b="38228"/>
          <a:stretch/>
        </p:blipFill>
        <p:spPr bwMode="auto">
          <a:xfrm>
            <a:off x="2593829" y="655673"/>
            <a:ext cx="240002" cy="8708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5204DE7-AC12-44C8-89EB-2C7BF668CDC1}"/>
              </a:ext>
            </a:extLst>
          </p:cNvPr>
          <p:cNvSpPr txBox="1"/>
          <p:nvPr/>
        </p:nvSpPr>
        <p:spPr>
          <a:xfrm>
            <a:off x="357132" y="570506"/>
            <a:ext cx="461115" cy="230832"/>
          </a:xfrm>
          <a:prstGeom prst="rect">
            <a:avLst/>
          </a:prstGeom>
          <a:noFill/>
        </p:spPr>
        <p:txBody>
          <a:bodyPr wrap="square" rtlCol="0">
            <a:spAutoFit/>
          </a:bodyPr>
          <a:lstStyle/>
          <a:p>
            <a:r>
              <a:rPr lang="en-IN" sz="900" b="1" dirty="0">
                <a:solidFill>
                  <a:srgbClr val="565656"/>
                </a:solidFill>
              </a:rPr>
              <a:t>airtel</a:t>
            </a:r>
            <a:endParaRPr lang="en-IN" sz="1100" b="1" dirty="0">
              <a:solidFill>
                <a:srgbClr val="565656"/>
              </a:solidFill>
            </a:endParaRPr>
          </a:p>
        </p:txBody>
      </p:sp>
      <p:grpSp>
        <p:nvGrpSpPr>
          <p:cNvPr id="12" name="Group 11">
            <a:extLst>
              <a:ext uri="{FF2B5EF4-FFF2-40B4-BE49-F238E27FC236}">
                <a16:creationId xmlns:a16="http://schemas.microsoft.com/office/drawing/2014/main" id="{54DC1F66-41B9-418F-9C28-A78438AE2BC1}"/>
              </a:ext>
            </a:extLst>
          </p:cNvPr>
          <p:cNvGrpSpPr/>
          <p:nvPr/>
        </p:nvGrpSpPr>
        <p:grpSpPr>
          <a:xfrm>
            <a:off x="640515" y="5848530"/>
            <a:ext cx="336448" cy="159804"/>
            <a:chOff x="7591810" y="1791942"/>
            <a:chExt cx="616423" cy="292785"/>
          </a:xfrm>
        </p:grpSpPr>
        <p:sp>
          <p:nvSpPr>
            <p:cNvPr id="10" name="Rectangle: Rounded Corners 9">
              <a:extLst>
                <a:ext uri="{FF2B5EF4-FFF2-40B4-BE49-F238E27FC236}">
                  <a16:creationId xmlns:a16="http://schemas.microsoft.com/office/drawing/2014/main" id="{B22A146A-5B05-4A56-A190-425CD512F9CC}"/>
                </a:ext>
              </a:extLst>
            </p:cNvPr>
            <p:cNvSpPr/>
            <p:nvPr/>
          </p:nvSpPr>
          <p:spPr>
            <a:xfrm>
              <a:off x="7668260" y="1876771"/>
              <a:ext cx="539973" cy="142530"/>
            </a:xfrm>
            <a:prstGeom prst="roundRect">
              <a:avLst>
                <a:gd name="adj" fmla="val 50000"/>
              </a:avLst>
            </a:prstGeom>
            <a:solidFill>
              <a:srgbClr val="E5E2EA"/>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dirty="0"/>
            </a:p>
          </p:txBody>
        </p:sp>
        <p:sp>
          <p:nvSpPr>
            <p:cNvPr id="11" name="Oval 10">
              <a:extLst>
                <a:ext uri="{FF2B5EF4-FFF2-40B4-BE49-F238E27FC236}">
                  <a16:creationId xmlns:a16="http://schemas.microsoft.com/office/drawing/2014/main" id="{01E3389F-E856-4019-9047-406FD16F49E8}"/>
                </a:ext>
              </a:extLst>
            </p:cNvPr>
            <p:cNvSpPr/>
            <p:nvPr/>
          </p:nvSpPr>
          <p:spPr>
            <a:xfrm>
              <a:off x="7591810" y="1791942"/>
              <a:ext cx="292785" cy="29278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3082" name="Picture 10" descr="Image result for signal symbol png">
            <a:extLst>
              <a:ext uri="{FF2B5EF4-FFF2-40B4-BE49-F238E27FC236}">
                <a16:creationId xmlns:a16="http://schemas.microsoft.com/office/drawing/2014/main" id="{781EF43E-76CE-4CBA-B457-E64E8DEBC6BD}"/>
              </a:ext>
            </a:extLst>
          </p:cNvPr>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31451" y="588434"/>
            <a:ext cx="137735" cy="137735"/>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E9903895-535E-4B1C-9EA8-4ADD79860EA6}"/>
              </a:ext>
            </a:extLst>
          </p:cNvPr>
          <p:cNvGrpSpPr/>
          <p:nvPr/>
        </p:nvGrpSpPr>
        <p:grpSpPr>
          <a:xfrm>
            <a:off x="407488" y="907728"/>
            <a:ext cx="549507" cy="549216"/>
            <a:chOff x="5366539" y="1558185"/>
            <a:chExt cx="1043558" cy="1043005"/>
          </a:xfrm>
        </p:grpSpPr>
        <p:sp>
          <p:nvSpPr>
            <p:cNvPr id="16" name="Rectangle: Rounded Corners 15">
              <a:extLst>
                <a:ext uri="{FF2B5EF4-FFF2-40B4-BE49-F238E27FC236}">
                  <a16:creationId xmlns:a16="http://schemas.microsoft.com/office/drawing/2014/main" id="{D93D9E58-15B6-47D9-B9C2-63494E88E475}"/>
                </a:ext>
              </a:extLst>
            </p:cNvPr>
            <p:cNvSpPr/>
            <p:nvPr/>
          </p:nvSpPr>
          <p:spPr>
            <a:xfrm>
              <a:off x="5366539" y="1558185"/>
              <a:ext cx="1043558" cy="1043005"/>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2" descr="Image result for hurt png">
              <a:extLst>
                <a:ext uri="{FF2B5EF4-FFF2-40B4-BE49-F238E27FC236}">
                  <a16:creationId xmlns:a16="http://schemas.microsoft.com/office/drawing/2014/main" id="{DB641B09-6AFF-4C9A-A826-A1B4488D8A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6248" y="1677617"/>
              <a:ext cx="804140" cy="804140"/>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Title 1">
            <a:extLst>
              <a:ext uri="{FF2B5EF4-FFF2-40B4-BE49-F238E27FC236}">
                <a16:creationId xmlns:a16="http://schemas.microsoft.com/office/drawing/2014/main" id="{00E66355-BA0F-4015-8594-EEA6437AF137}"/>
              </a:ext>
            </a:extLst>
          </p:cNvPr>
          <p:cNvSpPr>
            <a:spLocks noGrp="1"/>
          </p:cNvSpPr>
          <p:nvPr>
            <p:ph type="title"/>
          </p:nvPr>
        </p:nvSpPr>
        <p:spPr>
          <a:xfrm>
            <a:off x="3422285" y="50009"/>
            <a:ext cx="8596668" cy="978568"/>
          </a:xfrm>
        </p:spPr>
        <p:txBody>
          <a:bodyPr>
            <a:normAutofit/>
          </a:bodyPr>
          <a:lstStyle/>
          <a:p>
            <a:pPr algn="ctr"/>
            <a:r>
              <a:rPr lang="en-US" sz="5400" b="1" dirty="0">
                <a:solidFill>
                  <a:schemeClr val="accent1"/>
                </a:solidFill>
                <a:latin typeface="Savate Italique" pitchFamily="50" charset="0"/>
              </a:rPr>
              <a:t>Why to use</a:t>
            </a:r>
          </a:p>
        </p:txBody>
      </p:sp>
      <p:sp>
        <p:nvSpPr>
          <p:cNvPr id="22" name="TextBox 21">
            <a:extLst>
              <a:ext uri="{FF2B5EF4-FFF2-40B4-BE49-F238E27FC236}">
                <a16:creationId xmlns:a16="http://schemas.microsoft.com/office/drawing/2014/main" id="{4543C7D9-5F75-445B-8949-6BCB76C3B269}"/>
              </a:ext>
            </a:extLst>
          </p:cNvPr>
          <p:cNvSpPr txBox="1"/>
          <p:nvPr/>
        </p:nvSpPr>
        <p:spPr>
          <a:xfrm>
            <a:off x="4202363" y="991990"/>
            <a:ext cx="7688278" cy="6001643"/>
          </a:xfrm>
          <a:prstGeom prst="rect">
            <a:avLst/>
          </a:prstGeom>
          <a:noFill/>
        </p:spPr>
        <p:txBody>
          <a:bodyPr wrap="square" rtlCol="0">
            <a:spAutoFit/>
          </a:bodyPr>
          <a:lstStyle/>
          <a:p>
            <a:r>
              <a:rPr lang="en-US" sz="3200" dirty="0">
                <a:latin typeface="Savate Italique" pitchFamily="50" charset="0"/>
              </a:rPr>
              <a:t>The application is not just a bridge between  the user and the doctor but also a first diagnostics app.</a:t>
            </a:r>
          </a:p>
          <a:p>
            <a:r>
              <a:rPr lang="en-US" sz="3200" dirty="0">
                <a:latin typeface="Savate Italique" pitchFamily="50" charset="0"/>
              </a:rPr>
              <a:t>After the user points the initial location of discomfort, the app will search through its enormous library and will ask follow up question related to different symptoms that could be possible.</a:t>
            </a:r>
          </a:p>
          <a:p>
            <a:r>
              <a:rPr lang="en-US" sz="3200" dirty="0">
                <a:latin typeface="Savate Italique" pitchFamily="50" charset="0"/>
              </a:rPr>
              <a:t>This will in-turn will help to triangulate the issue.</a:t>
            </a:r>
          </a:p>
          <a:p>
            <a:endParaRPr lang="en-US" sz="3200" dirty="0">
              <a:latin typeface="Savate Italique" pitchFamily="50" charset="0"/>
            </a:endParaRPr>
          </a:p>
        </p:txBody>
      </p:sp>
    </p:spTree>
    <p:extLst>
      <p:ext uri="{BB962C8B-B14F-4D97-AF65-F5344CB8AC3E}">
        <p14:creationId xmlns:p14="http://schemas.microsoft.com/office/powerpoint/2010/main" val="29733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wd">
                                    <p:tmAbs val="300"/>
                                  </p:iterate>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par>
                          <p:cTn id="7" fill="hold">
                            <p:stCondLst>
                              <p:cond delay="5701"/>
                            </p:stCondLst>
                            <p:childTnLst>
                              <p:par>
                                <p:cTn id="8" presetID="1" presetClass="entr" presetSubtype="0" fill="hold" nodeType="afterEffect">
                                  <p:stCondLst>
                                    <p:cond delay="0"/>
                                  </p:stCondLst>
                                  <p:iterate type="wd">
                                    <p:tmAbs val="300"/>
                                  </p:iterate>
                                  <p:childTnLst>
                                    <p:set>
                                      <p:cBhvr>
                                        <p:cTn id="9" dur="1" fill="hold">
                                          <p:stCondLst>
                                            <p:cond delay="0"/>
                                          </p:stCondLst>
                                        </p:cTn>
                                        <p:tgtEl>
                                          <p:spTgt spid="22">
                                            <p:txEl>
                                              <p:pRg st="1" end="1"/>
                                            </p:txEl>
                                          </p:spTgt>
                                        </p:tgtEl>
                                        <p:attrNameLst>
                                          <p:attrName>style.visibility</p:attrName>
                                        </p:attrNameLst>
                                      </p:cBhvr>
                                      <p:to>
                                        <p:strVal val="visible"/>
                                      </p:to>
                                    </p:set>
                                  </p:childTnLst>
                                </p:cTn>
                              </p:par>
                            </p:childTnLst>
                          </p:cTn>
                        </p:par>
                        <p:par>
                          <p:cTn id="10" fill="hold">
                            <p:stCondLst>
                              <p:cond delay="15302"/>
                            </p:stCondLst>
                            <p:childTnLst>
                              <p:par>
                                <p:cTn id="11" presetID="1" presetClass="entr" presetSubtype="0" fill="hold" nodeType="afterEffect">
                                  <p:stCondLst>
                                    <p:cond delay="0"/>
                                  </p:stCondLst>
                                  <p:iterate type="wd">
                                    <p:tmAbs val="300"/>
                                  </p:iterate>
                                  <p:childTnLst>
                                    <p:set>
                                      <p:cBhvr>
                                        <p:cTn id="12"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D30746-8569-4AC2-ACDE-BF41593BCF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421" y="209127"/>
            <a:ext cx="533400" cy="2847975"/>
          </a:xfrm>
          <a:prstGeom prst="rect">
            <a:avLst/>
          </a:prstGeom>
        </p:spPr>
      </p:pic>
      <p:pic>
        <p:nvPicPr>
          <p:cNvPr id="7" name="Picture 6">
            <a:hlinkClick r:id="rId3" action="ppaction://hlinksldjump"/>
            <a:extLst>
              <a:ext uri="{FF2B5EF4-FFF2-40B4-BE49-F238E27FC236}">
                <a16:creationId xmlns:a16="http://schemas.microsoft.com/office/drawing/2014/main" id="{8492CB38-6A7C-4634-A6E4-D94F7D8E26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2073" y="217562"/>
            <a:ext cx="1152525" cy="819150"/>
          </a:xfrm>
          <a:prstGeom prst="rect">
            <a:avLst/>
          </a:prstGeom>
        </p:spPr>
      </p:pic>
      <p:pic>
        <p:nvPicPr>
          <p:cNvPr id="9" name="Picture 8">
            <a:extLst>
              <a:ext uri="{FF2B5EF4-FFF2-40B4-BE49-F238E27FC236}">
                <a16:creationId xmlns:a16="http://schemas.microsoft.com/office/drawing/2014/main" id="{FE5D81E2-121A-4EDB-95D1-2D0B5C5F26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9374" y="215532"/>
            <a:ext cx="533400" cy="2847975"/>
          </a:xfrm>
          <a:prstGeom prst="rect">
            <a:avLst/>
          </a:prstGeom>
        </p:spPr>
      </p:pic>
      <p:pic>
        <p:nvPicPr>
          <p:cNvPr id="11" name="Picture 10">
            <a:hlinkClick r:id="rId6" action="ppaction://hlinksldjump"/>
            <a:extLst>
              <a:ext uri="{FF2B5EF4-FFF2-40B4-BE49-F238E27FC236}">
                <a16:creationId xmlns:a16="http://schemas.microsoft.com/office/drawing/2014/main" id="{F339A1A5-46CB-4532-95DB-B3B4A90C0B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8893" y="1034062"/>
            <a:ext cx="1152525" cy="247650"/>
          </a:xfrm>
          <a:prstGeom prst="rect">
            <a:avLst/>
          </a:prstGeom>
        </p:spPr>
      </p:pic>
      <p:pic>
        <p:nvPicPr>
          <p:cNvPr id="13" name="Picture 12">
            <a:hlinkClick r:id="rId8" action="ppaction://hlinksldjump"/>
            <a:extLst>
              <a:ext uri="{FF2B5EF4-FFF2-40B4-BE49-F238E27FC236}">
                <a16:creationId xmlns:a16="http://schemas.microsoft.com/office/drawing/2014/main" id="{46027E15-A222-48FC-BB0A-1CBB6257B72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28907" y="1282022"/>
            <a:ext cx="1152525" cy="1104900"/>
          </a:xfrm>
          <a:prstGeom prst="rect">
            <a:avLst/>
          </a:prstGeom>
        </p:spPr>
      </p:pic>
      <p:pic>
        <p:nvPicPr>
          <p:cNvPr id="15" name="Picture 14">
            <a:hlinkClick r:id="" action="ppaction://hlinkshowjump?jump=nextslide"/>
            <a:extLst>
              <a:ext uri="{FF2B5EF4-FFF2-40B4-BE49-F238E27FC236}">
                <a16:creationId xmlns:a16="http://schemas.microsoft.com/office/drawing/2014/main" id="{91AFE0AC-79B5-4F07-BF11-1E13B08B525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31348" y="2387232"/>
            <a:ext cx="1152525" cy="676275"/>
          </a:xfrm>
          <a:prstGeom prst="rect">
            <a:avLst/>
          </a:prstGeom>
        </p:spPr>
      </p:pic>
      <p:pic>
        <p:nvPicPr>
          <p:cNvPr id="17" name="Picture 16">
            <a:extLst>
              <a:ext uri="{FF2B5EF4-FFF2-40B4-BE49-F238E27FC236}">
                <a16:creationId xmlns:a16="http://schemas.microsoft.com/office/drawing/2014/main" id="{47FA3C4D-63DC-4F3D-A138-8D326FDC6EF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21936" y="3030731"/>
            <a:ext cx="314325" cy="857250"/>
          </a:xfrm>
          <a:prstGeom prst="rect">
            <a:avLst/>
          </a:prstGeom>
        </p:spPr>
      </p:pic>
      <p:pic>
        <p:nvPicPr>
          <p:cNvPr id="19" name="Picture 18">
            <a:hlinkClick r:id="rId12" action="ppaction://hlinksldjump"/>
            <a:extLst>
              <a:ext uri="{FF2B5EF4-FFF2-40B4-BE49-F238E27FC236}">
                <a16:creationId xmlns:a16="http://schemas.microsoft.com/office/drawing/2014/main" id="{101C6793-B359-41A5-8716-B30157AA0FD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711125" y="3037395"/>
            <a:ext cx="1552575" cy="857250"/>
          </a:xfrm>
          <a:prstGeom prst="rect">
            <a:avLst/>
          </a:prstGeom>
        </p:spPr>
      </p:pic>
      <p:pic>
        <p:nvPicPr>
          <p:cNvPr id="21" name="Picture 20">
            <a:extLst>
              <a:ext uri="{FF2B5EF4-FFF2-40B4-BE49-F238E27FC236}">
                <a16:creationId xmlns:a16="http://schemas.microsoft.com/office/drawing/2014/main" id="{AB2C6BE4-2D2A-4E57-9647-5175E67D32E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253181" y="3057997"/>
            <a:ext cx="360088" cy="875891"/>
          </a:xfrm>
          <a:prstGeom prst="rect">
            <a:avLst/>
          </a:prstGeom>
        </p:spPr>
      </p:pic>
      <p:pic>
        <p:nvPicPr>
          <p:cNvPr id="23" name="Picture 22">
            <a:extLst>
              <a:ext uri="{FF2B5EF4-FFF2-40B4-BE49-F238E27FC236}">
                <a16:creationId xmlns:a16="http://schemas.microsoft.com/office/drawing/2014/main" id="{4E40C527-3650-47F6-81BD-C7215941CF6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843044" y="1482745"/>
            <a:ext cx="314325" cy="2581275"/>
          </a:xfrm>
          <a:prstGeom prst="rect">
            <a:avLst/>
          </a:prstGeom>
        </p:spPr>
      </p:pic>
      <p:pic>
        <p:nvPicPr>
          <p:cNvPr id="25" name="Picture 24">
            <a:extLst>
              <a:ext uri="{FF2B5EF4-FFF2-40B4-BE49-F238E27FC236}">
                <a16:creationId xmlns:a16="http://schemas.microsoft.com/office/drawing/2014/main" id="{AC2C7D0B-DCEF-4AAA-97E0-BE016FBC672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713630" y="3894645"/>
            <a:ext cx="1552575" cy="2019300"/>
          </a:xfrm>
          <a:prstGeom prst="rect">
            <a:avLst/>
          </a:prstGeom>
        </p:spPr>
      </p:pic>
      <p:pic>
        <p:nvPicPr>
          <p:cNvPr id="27" name="Picture 26">
            <a:extLst>
              <a:ext uri="{FF2B5EF4-FFF2-40B4-BE49-F238E27FC236}">
                <a16:creationId xmlns:a16="http://schemas.microsoft.com/office/drawing/2014/main" id="{2FD09E73-ECC4-441F-9DFB-259110C5F12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083325" y="1368830"/>
            <a:ext cx="352425" cy="2581275"/>
          </a:xfrm>
          <a:prstGeom prst="rect">
            <a:avLst/>
          </a:prstGeom>
        </p:spPr>
      </p:pic>
      <p:pic>
        <p:nvPicPr>
          <p:cNvPr id="29" name="Picture 28">
            <a:extLst>
              <a:ext uri="{FF2B5EF4-FFF2-40B4-BE49-F238E27FC236}">
                <a16:creationId xmlns:a16="http://schemas.microsoft.com/office/drawing/2014/main" id="{05B69648-001E-4FA8-8F4B-C2348063037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711124" y="5885111"/>
            <a:ext cx="1552575" cy="561975"/>
          </a:xfrm>
          <a:prstGeom prst="rect">
            <a:avLst/>
          </a:prstGeom>
        </p:spPr>
      </p:pic>
      <p:sp>
        <p:nvSpPr>
          <p:cNvPr id="30" name="Rectangle 29">
            <a:extLst>
              <a:ext uri="{FF2B5EF4-FFF2-40B4-BE49-F238E27FC236}">
                <a16:creationId xmlns:a16="http://schemas.microsoft.com/office/drawing/2014/main" id="{B7DA6B91-1EFF-41E2-8A17-AE7B6AE44B7B}"/>
              </a:ext>
            </a:extLst>
          </p:cNvPr>
          <p:cNvSpPr/>
          <p:nvPr/>
        </p:nvSpPr>
        <p:spPr>
          <a:xfrm>
            <a:off x="4594974" y="605582"/>
            <a:ext cx="6536540" cy="2585323"/>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latin typeface="Broadway" panose="04040905080B02020502" pitchFamily="82" charset="0"/>
              </a:rPr>
              <a:t>A </a:t>
            </a:r>
            <a:r>
              <a:rPr lang="en-US" sz="5400" b="0" cap="none" spc="0" dirty="0">
                <a:ln w="0"/>
                <a:solidFill>
                  <a:srgbClr val="FF0000"/>
                </a:solidFill>
                <a:effectLst>
                  <a:outerShdw blurRad="38100" dist="19050" dir="2700000" algn="tl" rotWithShape="0">
                    <a:schemeClr val="dk1">
                      <a:alpha val="40000"/>
                    </a:schemeClr>
                  </a:outerShdw>
                </a:effectLst>
                <a:latin typeface="Broadway" panose="04040905080B02020502" pitchFamily="82" charset="0"/>
              </a:rPr>
              <a:t>2D </a:t>
            </a:r>
            <a:r>
              <a:rPr lang="en-US" sz="5400" b="0" cap="none" spc="0" dirty="0">
                <a:ln w="0"/>
                <a:solidFill>
                  <a:schemeClr val="tx1"/>
                </a:solidFill>
                <a:effectLst>
                  <a:outerShdw blurRad="38100" dist="19050" dir="2700000" algn="tl" rotWithShape="0">
                    <a:schemeClr val="dk1">
                      <a:alpha val="40000"/>
                    </a:schemeClr>
                  </a:outerShdw>
                </a:effectLst>
                <a:latin typeface="Broadway" panose="04040905080B02020502" pitchFamily="82" charset="0"/>
              </a:rPr>
              <a:t>VISUALIZATION OF OUR IDEA</a:t>
            </a:r>
          </a:p>
        </p:txBody>
      </p:sp>
    </p:spTree>
    <p:extLst>
      <p:ext uri="{BB962C8B-B14F-4D97-AF65-F5344CB8AC3E}">
        <p14:creationId xmlns:p14="http://schemas.microsoft.com/office/powerpoint/2010/main" val="638234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D30746-8569-4AC2-ACDE-BF41593BCF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421" y="209127"/>
            <a:ext cx="533400" cy="2847975"/>
          </a:xfrm>
          <a:prstGeom prst="rect">
            <a:avLst/>
          </a:prstGeom>
        </p:spPr>
      </p:pic>
      <p:pic>
        <p:nvPicPr>
          <p:cNvPr id="7" name="Picture 6">
            <a:hlinkClick r:id="rId3" action="ppaction://hlinksldjump"/>
            <a:extLst>
              <a:ext uri="{FF2B5EF4-FFF2-40B4-BE49-F238E27FC236}">
                <a16:creationId xmlns:a16="http://schemas.microsoft.com/office/drawing/2014/main" id="{8492CB38-6A7C-4634-A6E4-D94F7D8E26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2073" y="217562"/>
            <a:ext cx="1152525" cy="819150"/>
          </a:xfrm>
          <a:prstGeom prst="rect">
            <a:avLst/>
          </a:prstGeom>
        </p:spPr>
      </p:pic>
      <p:pic>
        <p:nvPicPr>
          <p:cNvPr id="9" name="Picture 8">
            <a:extLst>
              <a:ext uri="{FF2B5EF4-FFF2-40B4-BE49-F238E27FC236}">
                <a16:creationId xmlns:a16="http://schemas.microsoft.com/office/drawing/2014/main" id="{FE5D81E2-121A-4EDB-95D1-2D0B5C5F26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9374" y="215532"/>
            <a:ext cx="533400" cy="2847975"/>
          </a:xfrm>
          <a:prstGeom prst="rect">
            <a:avLst/>
          </a:prstGeom>
        </p:spPr>
      </p:pic>
      <p:pic>
        <p:nvPicPr>
          <p:cNvPr id="11" name="Picture 10">
            <a:hlinkClick r:id="rId6" action="ppaction://hlinksldjump"/>
            <a:extLst>
              <a:ext uri="{FF2B5EF4-FFF2-40B4-BE49-F238E27FC236}">
                <a16:creationId xmlns:a16="http://schemas.microsoft.com/office/drawing/2014/main" id="{F339A1A5-46CB-4532-95DB-B3B4A90C0B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38893" y="1034062"/>
            <a:ext cx="1152525" cy="247650"/>
          </a:xfrm>
          <a:prstGeom prst="rect">
            <a:avLst/>
          </a:prstGeom>
        </p:spPr>
      </p:pic>
      <p:pic>
        <p:nvPicPr>
          <p:cNvPr id="13" name="Picture 12">
            <a:hlinkClick r:id="rId8" action="ppaction://hlinksldjump"/>
            <a:extLst>
              <a:ext uri="{FF2B5EF4-FFF2-40B4-BE49-F238E27FC236}">
                <a16:creationId xmlns:a16="http://schemas.microsoft.com/office/drawing/2014/main" id="{46027E15-A222-48FC-BB0A-1CBB6257B72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28907" y="1282022"/>
            <a:ext cx="1152525" cy="1104900"/>
          </a:xfrm>
          <a:prstGeom prst="rect">
            <a:avLst/>
          </a:prstGeom>
        </p:spPr>
      </p:pic>
      <p:pic>
        <p:nvPicPr>
          <p:cNvPr id="15" name="Picture 14">
            <a:hlinkClick r:id="" action="ppaction://hlinkshowjump?jump=nextslide"/>
            <a:extLst>
              <a:ext uri="{FF2B5EF4-FFF2-40B4-BE49-F238E27FC236}">
                <a16:creationId xmlns:a16="http://schemas.microsoft.com/office/drawing/2014/main" id="{91AFE0AC-79B5-4F07-BF11-1E13B08B525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31348" y="2387232"/>
            <a:ext cx="1152525" cy="676275"/>
          </a:xfrm>
          <a:prstGeom prst="rect">
            <a:avLst/>
          </a:prstGeom>
        </p:spPr>
      </p:pic>
      <p:pic>
        <p:nvPicPr>
          <p:cNvPr id="17" name="Picture 16">
            <a:extLst>
              <a:ext uri="{FF2B5EF4-FFF2-40B4-BE49-F238E27FC236}">
                <a16:creationId xmlns:a16="http://schemas.microsoft.com/office/drawing/2014/main" id="{47FA3C4D-63DC-4F3D-A138-8D326FDC6EF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21936" y="3030731"/>
            <a:ext cx="314325" cy="857250"/>
          </a:xfrm>
          <a:prstGeom prst="rect">
            <a:avLst/>
          </a:prstGeom>
        </p:spPr>
      </p:pic>
      <p:pic>
        <p:nvPicPr>
          <p:cNvPr id="19" name="Picture 18">
            <a:hlinkClick r:id="rId12" action="ppaction://hlinksldjump"/>
            <a:extLst>
              <a:ext uri="{FF2B5EF4-FFF2-40B4-BE49-F238E27FC236}">
                <a16:creationId xmlns:a16="http://schemas.microsoft.com/office/drawing/2014/main" id="{101C6793-B359-41A5-8716-B30157AA0FD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711125" y="3037395"/>
            <a:ext cx="1552575" cy="857250"/>
          </a:xfrm>
          <a:prstGeom prst="rect">
            <a:avLst/>
          </a:prstGeom>
        </p:spPr>
      </p:pic>
      <p:pic>
        <p:nvPicPr>
          <p:cNvPr id="21" name="Picture 20">
            <a:extLst>
              <a:ext uri="{FF2B5EF4-FFF2-40B4-BE49-F238E27FC236}">
                <a16:creationId xmlns:a16="http://schemas.microsoft.com/office/drawing/2014/main" id="{AB2C6BE4-2D2A-4E57-9647-5175E67D32E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253181" y="3057997"/>
            <a:ext cx="360088" cy="875891"/>
          </a:xfrm>
          <a:prstGeom prst="rect">
            <a:avLst/>
          </a:prstGeom>
        </p:spPr>
      </p:pic>
      <p:pic>
        <p:nvPicPr>
          <p:cNvPr id="23" name="Picture 22">
            <a:extLst>
              <a:ext uri="{FF2B5EF4-FFF2-40B4-BE49-F238E27FC236}">
                <a16:creationId xmlns:a16="http://schemas.microsoft.com/office/drawing/2014/main" id="{4E40C527-3650-47F6-81BD-C7215941CF6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843044" y="1482745"/>
            <a:ext cx="314325" cy="2581275"/>
          </a:xfrm>
          <a:prstGeom prst="rect">
            <a:avLst/>
          </a:prstGeom>
        </p:spPr>
      </p:pic>
      <p:pic>
        <p:nvPicPr>
          <p:cNvPr id="25" name="Picture 24">
            <a:extLst>
              <a:ext uri="{FF2B5EF4-FFF2-40B4-BE49-F238E27FC236}">
                <a16:creationId xmlns:a16="http://schemas.microsoft.com/office/drawing/2014/main" id="{AC2C7D0B-DCEF-4AAA-97E0-BE016FBC672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713630" y="3894645"/>
            <a:ext cx="1552575" cy="2019300"/>
          </a:xfrm>
          <a:prstGeom prst="rect">
            <a:avLst/>
          </a:prstGeom>
        </p:spPr>
      </p:pic>
      <p:pic>
        <p:nvPicPr>
          <p:cNvPr id="27" name="Picture 26">
            <a:extLst>
              <a:ext uri="{FF2B5EF4-FFF2-40B4-BE49-F238E27FC236}">
                <a16:creationId xmlns:a16="http://schemas.microsoft.com/office/drawing/2014/main" id="{2FD09E73-ECC4-441F-9DFB-259110C5F12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083325" y="1368830"/>
            <a:ext cx="352425" cy="2581275"/>
          </a:xfrm>
          <a:prstGeom prst="rect">
            <a:avLst/>
          </a:prstGeom>
        </p:spPr>
      </p:pic>
      <p:pic>
        <p:nvPicPr>
          <p:cNvPr id="29" name="Picture 28">
            <a:extLst>
              <a:ext uri="{FF2B5EF4-FFF2-40B4-BE49-F238E27FC236}">
                <a16:creationId xmlns:a16="http://schemas.microsoft.com/office/drawing/2014/main" id="{05B69648-001E-4FA8-8F4B-C2348063037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711124" y="5885111"/>
            <a:ext cx="1552575" cy="561975"/>
          </a:xfrm>
          <a:prstGeom prst="rect">
            <a:avLst/>
          </a:prstGeom>
        </p:spPr>
      </p:pic>
      <p:sp>
        <p:nvSpPr>
          <p:cNvPr id="30" name="Rectangle 29">
            <a:extLst>
              <a:ext uri="{FF2B5EF4-FFF2-40B4-BE49-F238E27FC236}">
                <a16:creationId xmlns:a16="http://schemas.microsoft.com/office/drawing/2014/main" id="{B7DA6B91-1EFF-41E2-8A17-AE7B6AE44B7B}"/>
              </a:ext>
            </a:extLst>
          </p:cNvPr>
          <p:cNvSpPr/>
          <p:nvPr/>
        </p:nvSpPr>
        <p:spPr>
          <a:xfrm>
            <a:off x="4594974" y="605582"/>
            <a:ext cx="6536540" cy="2585323"/>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latin typeface="Broadway" panose="04040905080B02020502" pitchFamily="82" charset="0"/>
              </a:rPr>
              <a:t>A </a:t>
            </a:r>
            <a:r>
              <a:rPr lang="en-US" sz="5400" b="0" cap="none" spc="0" dirty="0">
                <a:ln w="0"/>
                <a:solidFill>
                  <a:srgbClr val="FF0000"/>
                </a:solidFill>
                <a:effectLst>
                  <a:outerShdw blurRad="38100" dist="19050" dir="2700000" algn="tl" rotWithShape="0">
                    <a:schemeClr val="dk1">
                      <a:alpha val="40000"/>
                    </a:schemeClr>
                  </a:outerShdw>
                </a:effectLst>
                <a:latin typeface="Broadway" panose="04040905080B02020502" pitchFamily="82" charset="0"/>
              </a:rPr>
              <a:t>2D </a:t>
            </a:r>
            <a:r>
              <a:rPr lang="en-US" sz="5400" b="0" cap="none" spc="0" dirty="0">
                <a:ln w="0"/>
                <a:solidFill>
                  <a:schemeClr val="tx1"/>
                </a:solidFill>
                <a:effectLst>
                  <a:outerShdw blurRad="38100" dist="19050" dir="2700000" algn="tl" rotWithShape="0">
                    <a:schemeClr val="dk1">
                      <a:alpha val="40000"/>
                    </a:schemeClr>
                  </a:outerShdw>
                </a:effectLst>
                <a:latin typeface="Broadway" panose="04040905080B02020502" pitchFamily="82" charset="0"/>
              </a:rPr>
              <a:t>VISUALIZATION OF OUR IDEA</a:t>
            </a:r>
          </a:p>
        </p:txBody>
      </p:sp>
      <p:pic>
        <p:nvPicPr>
          <p:cNvPr id="16" name="Picture 15">
            <a:hlinkClick r:id="" action="ppaction://hlinkshowjump?jump=nextslide"/>
            <a:extLst>
              <a:ext uri="{FF2B5EF4-FFF2-40B4-BE49-F238E27FC236}">
                <a16:creationId xmlns:a16="http://schemas.microsoft.com/office/drawing/2014/main" id="{79C3EFD3-F8F8-4B66-89D1-CA123BB0BD97}"/>
              </a:ext>
            </a:extLst>
          </p:cNvPr>
          <p:cNvPicPr>
            <a:picLocks noChangeAspect="1"/>
          </p:cNvPicPr>
          <p:nvPr/>
        </p:nvPicPr>
        <p:blipFill>
          <a:blip r:embed="rId10">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929519" y="2414962"/>
            <a:ext cx="1152525" cy="676275"/>
          </a:xfrm>
          <a:prstGeom prst="rect">
            <a:avLst/>
          </a:prstGeom>
        </p:spPr>
      </p:pic>
      <p:sp>
        <p:nvSpPr>
          <p:cNvPr id="18" name="Rectangle: Rounded Corners 17">
            <a:hlinkClick r:id="" action="ppaction://hlinkshowjump?jump=nextslide"/>
            <a:extLst>
              <a:ext uri="{FF2B5EF4-FFF2-40B4-BE49-F238E27FC236}">
                <a16:creationId xmlns:a16="http://schemas.microsoft.com/office/drawing/2014/main" id="{AA883A2A-3F98-4B74-A047-F7EB631F1F52}"/>
              </a:ext>
            </a:extLst>
          </p:cNvPr>
          <p:cNvSpPr/>
          <p:nvPr/>
        </p:nvSpPr>
        <p:spPr>
          <a:xfrm>
            <a:off x="9454719" y="6105330"/>
            <a:ext cx="1473693" cy="378408"/>
          </a:xfrm>
          <a:prstGeom prst="roundRect">
            <a:avLst>
              <a:gd name="adj" fmla="val 50000"/>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NEXT </a:t>
            </a:r>
          </a:p>
        </p:txBody>
      </p:sp>
    </p:spTree>
    <p:extLst>
      <p:ext uri="{BB962C8B-B14F-4D97-AF65-F5344CB8AC3E}">
        <p14:creationId xmlns:p14="http://schemas.microsoft.com/office/powerpoint/2010/main" val="285159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BD6367-A599-4436-BA40-C6006B62415F}"/>
              </a:ext>
            </a:extLst>
          </p:cNvPr>
          <p:cNvSpPr txBox="1"/>
          <p:nvPr/>
        </p:nvSpPr>
        <p:spPr>
          <a:xfrm>
            <a:off x="1868752" y="488271"/>
            <a:ext cx="9192827" cy="584775"/>
          </a:xfrm>
          <a:prstGeom prst="rect">
            <a:avLst/>
          </a:prstGeom>
          <a:noFill/>
        </p:spPr>
        <p:txBody>
          <a:bodyPr wrap="square" rtlCol="0">
            <a:spAutoFit/>
          </a:bodyPr>
          <a:lstStyle/>
          <a:p>
            <a:r>
              <a:rPr lang="en-US" sz="3200" u="sng" dirty="0"/>
              <a:t>ITS POSSIBLY AN ABDOMEN RELATED PROBLEM </a:t>
            </a:r>
          </a:p>
        </p:txBody>
      </p:sp>
      <p:sp>
        <p:nvSpPr>
          <p:cNvPr id="5" name="Oval 4">
            <a:hlinkClick r:id="" action="ppaction://hlinkshowjump?jump=nextslide"/>
            <a:extLst>
              <a:ext uri="{FF2B5EF4-FFF2-40B4-BE49-F238E27FC236}">
                <a16:creationId xmlns:a16="http://schemas.microsoft.com/office/drawing/2014/main" id="{E5F5474C-67AE-4FB0-8C3E-6EDA3B898EF4}"/>
              </a:ext>
            </a:extLst>
          </p:cNvPr>
          <p:cNvSpPr/>
          <p:nvPr/>
        </p:nvSpPr>
        <p:spPr>
          <a:xfrm>
            <a:off x="1744462" y="1633491"/>
            <a:ext cx="266330" cy="26633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46ABDFC-F207-4D32-9CE1-8248EFF4365C}"/>
              </a:ext>
            </a:extLst>
          </p:cNvPr>
          <p:cNvSpPr/>
          <p:nvPr/>
        </p:nvSpPr>
        <p:spPr>
          <a:xfrm>
            <a:off x="1744462" y="2177777"/>
            <a:ext cx="266330" cy="26633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77C743E-6DDC-471E-8357-2C0B8BFDD835}"/>
              </a:ext>
            </a:extLst>
          </p:cNvPr>
          <p:cNvSpPr/>
          <p:nvPr/>
        </p:nvSpPr>
        <p:spPr>
          <a:xfrm>
            <a:off x="1744462" y="2722063"/>
            <a:ext cx="266330" cy="26633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6745CB8-BBB7-4C75-A978-1DA7616AD26D}"/>
              </a:ext>
            </a:extLst>
          </p:cNvPr>
          <p:cNvSpPr/>
          <p:nvPr/>
        </p:nvSpPr>
        <p:spPr>
          <a:xfrm>
            <a:off x="1744462" y="3266349"/>
            <a:ext cx="266330" cy="26633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12D80A0-8C64-40DC-B19A-F1139078BE2F}"/>
              </a:ext>
            </a:extLst>
          </p:cNvPr>
          <p:cNvSpPr/>
          <p:nvPr/>
        </p:nvSpPr>
        <p:spPr>
          <a:xfrm>
            <a:off x="1744462" y="3810635"/>
            <a:ext cx="266330" cy="26633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783A6D1-F66A-49CB-A7CA-340F509F1ABD}"/>
              </a:ext>
            </a:extLst>
          </p:cNvPr>
          <p:cNvSpPr/>
          <p:nvPr/>
        </p:nvSpPr>
        <p:spPr>
          <a:xfrm>
            <a:off x="1744462" y="4354921"/>
            <a:ext cx="266330" cy="26633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DAF4154-B930-41A4-AE01-8A0F21E6438B}"/>
              </a:ext>
            </a:extLst>
          </p:cNvPr>
          <p:cNvSpPr/>
          <p:nvPr/>
        </p:nvSpPr>
        <p:spPr>
          <a:xfrm>
            <a:off x="1744462" y="4899207"/>
            <a:ext cx="266330" cy="26633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2E22242-D086-4A15-B238-F087DAF9D58F}"/>
              </a:ext>
            </a:extLst>
          </p:cNvPr>
          <p:cNvSpPr/>
          <p:nvPr/>
        </p:nvSpPr>
        <p:spPr>
          <a:xfrm>
            <a:off x="1744462" y="5443491"/>
            <a:ext cx="266330" cy="26633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9A1C1F73-A7AA-4443-AD40-6CF5134F9594}"/>
              </a:ext>
            </a:extLst>
          </p:cNvPr>
          <p:cNvSpPr/>
          <p:nvPr/>
        </p:nvSpPr>
        <p:spPr>
          <a:xfrm>
            <a:off x="2116588" y="1597979"/>
            <a:ext cx="4061532" cy="337352"/>
          </a:xfrm>
          <a:prstGeom prst="roundRect">
            <a:avLst>
              <a:gd name="adj" fmla="val 50000"/>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DIZZINESS</a:t>
            </a:r>
          </a:p>
        </p:txBody>
      </p:sp>
      <p:sp>
        <p:nvSpPr>
          <p:cNvPr id="15" name="Rectangle: Rounded Corners 14">
            <a:extLst>
              <a:ext uri="{FF2B5EF4-FFF2-40B4-BE49-F238E27FC236}">
                <a16:creationId xmlns:a16="http://schemas.microsoft.com/office/drawing/2014/main" id="{03FB5BF6-45A5-44E9-9D92-79FF68193F0A}"/>
              </a:ext>
            </a:extLst>
          </p:cNvPr>
          <p:cNvSpPr/>
          <p:nvPr/>
        </p:nvSpPr>
        <p:spPr>
          <a:xfrm>
            <a:off x="2116588" y="2141695"/>
            <a:ext cx="4061532" cy="337352"/>
          </a:xfrm>
          <a:prstGeom prst="roundRect">
            <a:avLst>
              <a:gd name="adj" fmla="val 50000"/>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VOMITING</a:t>
            </a:r>
          </a:p>
        </p:txBody>
      </p:sp>
      <p:sp>
        <p:nvSpPr>
          <p:cNvPr id="16" name="Rectangle: Rounded Corners 15">
            <a:extLst>
              <a:ext uri="{FF2B5EF4-FFF2-40B4-BE49-F238E27FC236}">
                <a16:creationId xmlns:a16="http://schemas.microsoft.com/office/drawing/2014/main" id="{43675B89-3BDF-4D89-95D4-43755085AC07}"/>
              </a:ext>
            </a:extLst>
          </p:cNvPr>
          <p:cNvSpPr/>
          <p:nvPr/>
        </p:nvSpPr>
        <p:spPr>
          <a:xfrm>
            <a:off x="2116588" y="4316559"/>
            <a:ext cx="4061532" cy="337352"/>
          </a:xfrm>
          <a:prstGeom prst="roundRect">
            <a:avLst>
              <a:gd name="adj" fmla="val 50000"/>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COUGH</a:t>
            </a:r>
          </a:p>
        </p:txBody>
      </p:sp>
      <p:sp>
        <p:nvSpPr>
          <p:cNvPr id="17" name="Rectangle: Rounded Corners 16">
            <a:extLst>
              <a:ext uri="{FF2B5EF4-FFF2-40B4-BE49-F238E27FC236}">
                <a16:creationId xmlns:a16="http://schemas.microsoft.com/office/drawing/2014/main" id="{82FBAF02-6B00-44AD-9475-31859B3BB58E}"/>
              </a:ext>
            </a:extLst>
          </p:cNvPr>
          <p:cNvSpPr/>
          <p:nvPr/>
        </p:nvSpPr>
        <p:spPr>
          <a:xfrm>
            <a:off x="2116588" y="4860275"/>
            <a:ext cx="4061532" cy="337352"/>
          </a:xfrm>
          <a:prstGeom prst="roundRect">
            <a:avLst>
              <a:gd name="adj" fmla="val 50000"/>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COLD</a:t>
            </a:r>
          </a:p>
        </p:txBody>
      </p:sp>
      <p:sp>
        <p:nvSpPr>
          <p:cNvPr id="18" name="Rectangle: Rounded Corners 17">
            <a:extLst>
              <a:ext uri="{FF2B5EF4-FFF2-40B4-BE49-F238E27FC236}">
                <a16:creationId xmlns:a16="http://schemas.microsoft.com/office/drawing/2014/main" id="{52405DEC-D5B5-4434-B347-F980AA4A92CA}"/>
              </a:ext>
            </a:extLst>
          </p:cNvPr>
          <p:cNvSpPr/>
          <p:nvPr/>
        </p:nvSpPr>
        <p:spPr>
          <a:xfrm>
            <a:off x="2116588" y="5403994"/>
            <a:ext cx="4061532" cy="337352"/>
          </a:xfrm>
          <a:prstGeom prst="roundRect">
            <a:avLst>
              <a:gd name="adj" fmla="val 50000"/>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OTHERS</a:t>
            </a:r>
          </a:p>
        </p:txBody>
      </p:sp>
      <p:sp>
        <p:nvSpPr>
          <p:cNvPr id="19" name="Rectangle: Rounded Corners 18">
            <a:extLst>
              <a:ext uri="{FF2B5EF4-FFF2-40B4-BE49-F238E27FC236}">
                <a16:creationId xmlns:a16="http://schemas.microsoft.com/office/drawing/2014/main" id="{6E5DF724-D776-40B6-B250-3733EA35AC8A}"/>
              </a:ext>
            </a:extLst>
          </p:cNvPr>
          <p:cNvSpPr/>
          <p:nvPr/>
        </p:nvSpPr>
        <p:spPr>
          <a:xfrm>
            <a:off x="2116588" y="3229127"/>
            <a:ext cx="4061532" cy="337352"/>
          </a:xfrm>
          <a:prstGeom prst="roundRect">
            <a:avLst>
              <a:gd name="adj" fmla="val 50000"/>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DIARRHEA</a:t>
            </a:r>
          </a:p>
        </p:txBody>
      </p:sp>
      <p:sp>
        <p:nvSpPr>
          <p:cNvPr id="20" name="Rectangle: Rounded Corners 19">
            <a:extLst>
              <a:ext uri="{FF2B5EF4-FFF2-40B4-BE49-F238E27FC236}">
                <a16:creationId xmlns:a16="http://schemas.microsoft.com/office/drawing/2014/main" id="{4EF856AA-B65C-4921-9367-332196B7E345}"/>
              </a:ext>
            </a:extLst>
          </p:cNvPr>
          <p:cNvSpPr/>
          <p:nvPr/>
        </p:nvSpPr>
        <p:spPr>
          <a:xfrm>
            <a:off x="2116588" y="2685411"/>
            <a:ext cx="4061532" cy="337352"/>
          </a:xfrm>
          <a:prstGeom prst="roundRect">
            <a:avLst>
              <a:gd name="adj" fmla="val 50000"/>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INDIGESTION</a:t>
            </a:r>
          </a:p>
        </p:txBody>
      </p:sp>
      <p:sp>
        <p:nvSpPr>
          <p:cNvPr id="21" name="Rectangle: Rounded Corners 20">
            <a:extLst>
              <a:ext uri="{FF2B5EF4-FFF2-40B4-BE49-F238E27FC236}">
                <a16:creationId xmlns:a16="http://schemas.microsoft.com/office/drawing/2014/main" id="{50E9D4A8-10CD-483A-B06E-4DD23299DDF0}"/>
              </a:ext>
            </a:extLst>
          </p:cNvPr>
          <p:cNvSpPr/>
          <p:nvPr/>
        </p:nvSpPr>
        <p:spPr>
          <a:xfrm>
            <a:off x="2116588" y="3772843"/>
            <a:ext cx="4061532" cy="337352"/>
          </a:xfrm>
          <a:prstGeom prst="roundRect">
            <a:avLst>
              <a:gd name="adj" fmla="val 50000"/>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FEVER</a:t>
            </a:r>
          </a:p>
        </p:txBody>
      </p:sp>
    </p:spTree>
    <p:extLst>
      <p:ext uri="{BB962C8B-B14F-4D97-AF65-F5344CB8AC3E}">
        <p14:creationId xmlns:p14="http://schemas.microsoft.com/office/powerpoint/2010/main" val="917908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BD6367-A599-4436-BA40-C6006B62415F}"/>
              </a:ext>
            </a:extLst>
          </p:cNvPr>
          <p:cNvSpPr txBox="1"/>
          <p:nvPr/>
        </p:nvSpPr>
        <p:spPr>
          <a:xfrm>
            <a:off x="1868752" y="488271"/>
            <a:ext cx="9192827" cy="584775"/>
          </a:xfrm>
          <a:prstGeom prst="rect">
            <a:avLst/>
          </a:prstGeom>
          <a:noFill/>
        </p:spPr>
        <p:txBody>
          <a:bodyPr wrap="square" rtlCol="0">
            <a:spAutoFit/>
          </a:bodyPr>
          <a:lstStyle/>
          <a:p>
            <a:r>
              <a:rPr lang="en-US" sz="3200" u="sng" dirty="0"/>
              <a:t>ITS POSSIBLY AN ABDOMEN RELATED PROBLEM </a:t>
            </a:r>
          </a:p>
        </p:txBody>
      </p:sp>
      <p:sp>
        <p:nvSpPr>
          <p:cNvPr id="5" name="Oval 4">
            <a:hlinkClick r:id="" action="ppaction://hlinkshowjump?jump=nextslide"/>
            <a:extLst>
              <a:ext uri="{FF2B5EF4-FFF2-40B4-BE49-F238E27FC236}">
                <a16:creationId xmlns:a16="http://schemas.microsoft.com/office/drawing/2014/main" id="{E5F5474C-67AE-4FB0-8C3E-6EDA3B898EF4}"/>
              </a:ext>
            </a:extLst>
          </p:cNvPr>
          <p:cNvSpPr/>
          <p:nvPr/>
        </p:nvSpPr>
        <p:spPr>
          <a:xfrm>
            <a:off x="1744462" y="1633491"/>
            <a:ext cx="266330" cy="26633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46ABDFC-F207-4D32-9CE1-8248EFF4365C}"/>
              </a:ext>
            </a:extLst>
          </p:cNvPr>
          <p:cNvSpPr/>
          <p:nvPr/>
        </p:nvSpPr>
        <p:spPr>
          <a:xfrm>
            <a:off x="1744462" y="2177777"/>
            <a:ext cx="266330" cy="26633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77C743E-6DDC-471E-8357-2C0B8BFDD835}"/>
              </a:ext>
            </a:extLst>
          </p:cNvPr>
          <p:cNvSpPr/>
          <p:nvPr/>
        </p:nvSpPr>
        <p:spPr>
          <a:xfrm>
            <a:off x="1744462" y="2722063"/>
            <a:ext cx="266330" cy="26633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6745CB8-BBB7-4C75-A978-1DA7616AD26D}"/>
              </a:ext>
            </a:extLst>
          </p:cNvPr>
          <p:cNvSpPr/>
          <p:nvPr/>
        </p:nvSpPr>
        <p:spPr>
          <a:xfrm>
            <a:off x="1744462" y="3266349"/>
            <a:ext cx="266330" cy="26633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Oval 8">
            <a:hlinkClick r:id="" action="ppaction://hlinkshowjump?jump=nextslide"/>
            <a:extLst>
              <a:ext uri="{FF2B5EF4-FFF2-40B4-BE49-F238E27FC236}">
                <a16:creationId xmlns:a16="http://schemas.microsoft.com/office/drawing/2014/main" id="{B12D80A0-8C64-40DC-B19A-F1139078BE2F}"/>
              </a:ext>
            </a:extLst>
          </p:cNvPr>
          <p:cNvSpPr/>
          <p:nvPr/>
        </p:nvSpPr>
        <p:spPr>
          <a:xfrm>
            <a:off x="1744462" y="3810635"/>
            <a:ext cx="266330" cy="26633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783A6D1-F66A-49CB-A7CA-340F509F1ABD}"/>
              </a:ext>
            </a:extLst>
          </p:cNvPr>
          <p:cNvSpPr/>
          <p:nvPr/>
        </p:nvSpPr>
        <p:spPr>
          <a:xfrm>
            <a:off x="1744462" y="4354921"/>
            <a:ext cx="266330" cy="26633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DAF4154-B930-41A4-AE01-8A0F21E6438B}"/>
              </a:ext>
            </a:extLst>
          </p:cNvPr>
          <p:cNvSpPr/>
          <p:nvPr/>
        </p:nvSpPr>
        <p:spPr>
          <a:xfrm>
            <a:off x="1744462" y="4899207"/>
            <a:ext cx="266330" cy="26633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2E22242-D086-4A15-B238-F087DAF9D58F}"/>
              </a:ext>
            </a:extLst>
          </p:cNvPr>
          <p:cNvSpPr/>
          <p:nvPr/>
        </p:nvSpPr>
        <p:spPr>
          <a:xfrm>
            <a:off x="1744462" y="5443491"/>
            <a:ext cx="266330" cy="26633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9A1C1F73-A7AA-4443-AD40-6CF5134F9594}"/>
              </a:ext>
            </a:extLst>
          </p:cNvPr>
          <p:cNvSpPr/>
          <p:nvPr/>
        </p:nvSpPr>
        <p:spPr>
          <a:xfrm>
            <a:off x="2116588" y="1597979"/>
            <a:ext cx="4061532" cy="337352"/>
          </a:xfrm>
          <a:prstGeom prst="roundRect">
            <a:avLst>
              <a:gd name="adj" fmla="val 50000"/>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DIZZINESS</a:t>
            </a:r>
          </a:p>
        </p:txBody>
      </p:sp>
      <p:sp>
        <p:nvSpPr>
          <p:cNvPr id="15" name="Rectangle: Rounded Corners 14">
            <a:extLst>
              <a:ext uri="{FF2B5EF4-FFF2-40B4-BE49-F238E27FC236}">
                <a16:creationId xmlns:a16="http://schemas.microsoft.com/office/drawing/2014/main" id="{03FB5BF6-45A5-44E9-9D92-79FF68193F0A}"/>
              </a:ext>
            </a:extLst>
          </p:cNvPr>
          <p:cNvSpPr/>
          <p:nvPr/>
        </p:nvSpPr>
        <p:spPr>
          <a:xfrm>
            <a:off x="2116588" y="2141695"/>
            <a:ext cx="4061532" cy="337352"/>
          </a:xfrm>
          <a:prstGeom prst="roundRect">
            <a:avLst>
              <a:gd name="adj" fmla="val 50000"/>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VOMITING</a:t>
            </a:r>
          </a:p>
        </p:txBody>
      </p:sp>
      <p:sp>
        <p:nvSpPr>
          <p:cNvPr id="16" name="Rectangle: Rounded Corners 15">
            <a:extLst>
              <a:ext uri="{FF2B5EF4-FFF2-40B4-BE49-F238E27FC236}">
                <a16:creationId xmlns:a16="http://schemas.microsoft.com/office/drawing/2014/main" id="{43675B89-3BDF-4D89-95D4-43755085AC07}"/>
              </a:ext>
            </a:extLst>
          </p:cNvPr>
          <p:cNvSpPr/>
          <p:nvPr/>
        </p:nvSpPr>
        <p:spPr>
          <a:xfrm>
            <a:off x="2116588" y="4316559"/>
            <a:ext cx="4061532" cy="337352"/>
          </a:xfrm>
          <a:prstGeom prst="roundRect">
            <a:avLst>
              <a:gd name="adj" fmla="val 50000"/>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COUGH</a:t>
            </a:r>
          </a:p>
        </p:txBody>
      </p:sp>
      <p:sp>
        <p:nvSpPr>
          <p:cNvPr id="17" name="Rectangle: Rounded Corners 16">
            <a:extLst>
              <a:ext uri="{FF2B5EF4-FFF2-40B4-BE49-F238E27FC236}">
                <a16:creationId xmlns:a16="http://schemas.microsoft.com/office/drawing/2014/main" id="{82FBAF02-6B00-44AD-9475-31859B3BB58E}"/>
              </a:ext>
            </a:extLst>
          </p:cNvPr>
          <p:cNvSpPr/>
          <p:nvPr/>
        </p:nvSpPr>
        <p:spPr>
          <a:xfrm>
            <a:off x="2116588" y="4860275"/>
            <a:ext cx="4061532" cy="337352"/>
          </a:xfrm>
          <a:prstGeom prst="roundRect">
            <a:avLst>
              <a:gd name="adj" fmla="val 50000"/>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COLD</a:t>
            </a:r>
          </a:p>
        </p:txBody>
      </p:sp>
      <p:sp>
        <p:nvSpPr>
          <p:cNvPr id="18" name="Rectangle: Rounded Corners 17">
            <a:extLst>
              <a:ext uri="{FF2B5EF4-FFF2-40B4-BE49-F238E27FC236}">
                <a16:creationId xmlns:a16="http://schemas.microsoft.com/office/drawing/2014/main" id="{52405DEC-D5B5-4434-B347-F980AA4A92CA}"/>
              </a:ext>
            </a:extLst>
          </p:cNvPr>
          <p:cNvSpPr/>
          <p:nvPr/>
        </p:nvSpPr>
        <p:spPr>
          <a:xfrm>
            <a:off x="2116588" y="5403994"/>
            <a:ext cx="4061532" cy="337352"/>
          </a:xfrm>
          <a:prstGeom prst="roundRect">
            <a:avLst>
              <a:gd name="adj" fmla="val 50000"/>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OTHERS</a:t>
            </a:r>
          </a:p>
        </p:txBody>
      </p:sp>
      <p:sp>
        <p:nvSpPr>
          <p:cNvPr id="19" name="Rectangle: Rounded Corners 18">
            <a:extLst>
              <a:ext uri="{FF2B5EF4-FFF2-40B4-BE49-F238E27FC236}">
                <a16:creationId xmlns:a16="http://schemas.microsoft.com/office/drawing/2014/main" id="{6E5DF724-D776-40B6-B250-3733EA35AC8A}"/>
              </a:ext>
            </a:extLst>
          </p:cNvPr>
          <p:cNvSpPr/>
          <p:nvPr/>
        </p:nvSpPr>
        <p:spPr>
          <a:xfrm>
            <a:off x="2116588" y="3229127"/>
            <a:ext cx="4061532" cy="337352"/>
          </a:xfrm>
          <a:prstGeom prst="roundRect">
            <a:avLst>
              <a:gd name="adj" fmla="val 50000"/>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DIARRHEA</a:t>
            </a:r>
          </a:p>
        </p:txBody>
      </p:sp>
      <p:sp>
        <p:nvSpPr>
          <p:cNvPr id="20" name="Rectangle: Rounded Corners 19">
            <a:extLst>
              <a:ext uri="{FF2B5EF4-FFF2-40B4-BE49-F238E27FC236}">
                <a16:creationId xmlns:a16="http://schemas.microsoft.com/office/drawing/2014/main" id="{4EF856AA-B65C-4921-9367-332196B7E345}"/>
              </a:ext>
            </a:extLst>
          </p:cNvPr>
          <p:cNvSpPr/>
          <p:nvPr/>
        </p:nvSpPr>
        <p:spPr>
          <a:xfrm>
            <a:off x="2116588" y="2685411"/>
            <a:ext cx="4061532" cy="337352"/>
          </a:xfrm>
          <a:prstGeom prst="roundRect">
            <a:avLst>
              <a:gd name="adj" fmla="val 50000"/>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INDIGESTION</a:t>
            </a:r>
          </a:p>
        </p:txBody>
      </p:sp>
      <p:sp>
        <p:nvSpPr>
          <p:cNvPr id="21" name="Rectangle: Rounded Corners 20">
            <a:extLst>
              <a:ext uri="{FF2B5EF4-FFF2-40B4-BE49-F238E27FC236}">
                <a16:creationId xmlns:a16="http://schemas.microsoft.com/office/drawing/2014/main" id="{50E9D4A8-10CD-483A-B06E-4DD23299DDF0}"/>
              </a:ext>
            </a:extLst>
          </p:cNvPr>
          <p:cNvSpPr/>
          <p:nvPr/>
        </p:nvSpPr>
        <p:spPr>
          <a:xfrm>
            <a:off x="2116588" y="3772843"/>
            <a:ext cx="4061532" cy="337352"/>
          </a:xfrm>
          <a:prstGeom prst="roundRect">
            <a:avLst>
              <a:gd name="adj" fmla="val 50000"/>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FEVER</a:t>
            </a:r>
          </a:p>
        </p:txBody>
      </p:sp>
      <p:sp>
        <p:nvSpPr>
          <p:cNvPr id="2" name="Rectangle: Rounded Corners 1">
            <a:hlinkClick r:id="rId2" action="ppaction://hlinksldjump"/>
            <a:extLst>
              <a:ext uri="{FF2B5EF4-FFF2-40B4-BE49-F238E27FC236}">
                <a16:creationId xmlns:a16="http://schemas.microsoft.com/office/drawing/2014/main" id="{ECBCA789-5B03-4445-8750-D9E05FC4C4F8}"/>
              </a:ext>
            </a:extLst>
          </p:cNvPr>
          <p:cNvSpPr/>
          <p:nvPr/>
        </p:nvSpPr>
        <p:spPr>
          <a:xfrm>
            <a:off x="9454719" y="6105330"/>
            <a:ext cx="1473693" cy="378408"/>
          </a:xfrm>
          <a:prstGeom prst="roundRect">
            <a:avLst>
              <a:gd name="adj" fmla="val 50000"/>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NEXT </a:t>
            </a:r>
          </a:p>
        </p:txBody>
      </p:sp>
    </p:spTree>
    <p:extLst>
      <p:ext uri="{BB962C8B-B14F-4D97-AF65-F5344CB8AC3E}">
        <p14:creationId xmlns:p14="http://schemas.microsoft.com/office/powerpoint/2010/main" val="2370150850"/>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218</TotalTime>
  <Words>317</Words>
  <Application>Microsoft Office PowerPoint</Application>
  <PresentationFormat>Widescreen</PresentationFormat>
  <Paragraphs>83</Paragraphs>
  <Slides>13</Slides>
  <Notes>4</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13</vt:i4>
      </vt:variant>
    </vt:vector>
  </HeadingPairs>
  <TitlesOfParts>
    <vt:vector size="29" baseType="lpstr">
      <vt:lpstr>Adobe Caslon Pro Bold</vt:lpstr>
      <vt:lpstr>Arial</vt:lpstr>
      <vt:lpstr>Britannic Bold</vt:lpstr>
      <vt:lpstr>Broadway</vt:lpstr>
      <vt:lpstr>Calibri</vt:lpstr>
      <vt:lpstr>Calibri Light</vt:lpstr>
      <vt:lpstr>Century Gothic</vt:lpstr>
      <vt:lpstr>Ink Free</vt:lpstr>
      <vt:lpstr>Savate Italique</vt:lpstr>
      <vt:lpstr>Segoe UI Black</vt:lpstr>
      <vt:lpstr>SWScrps</vt:lpstr>
      <vt:lpstr>Wingdings 3</vt:lpstr>
      <vt:lpstr>Office Theme</vt:lpstr>
      <vt:lpstr>Ion</vt:lpstr>
      <vt:lpstr>Wisp</vt:lpstr>
      <vt:lpstr>1_Office Theme</vt:lpstr>
      <vt:lpstr>PowerPoint Presentation</vt:lpstr>
      <vt:lpstr>Our motivation</vt:lpstr>
      <vt:lpstr>PowerPoint Presentation</vt:lpstr>
      <vt:lpstr>PowerPoint Presentation</vt:lpstr>
      <vt:lpstr>Why to use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vedant aggarwal</dc:creator>
  <cp:lastModifiedBy>Ridham Bhat</cp:lastModifiedBy>
  <cp:revision>38</cp:revision>
  <dcterms:created xsi:type="dcterms:W3CDTF">2019-03-16T04:25:24Z</dcterms:created>
  <dcterms:modified xsi:type="dcterms:W3CDTF">2019-03-16T15:21:27Z</dcterms:modified>
</cp:coreProperties>
</file>